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10839450"/>
  <p:notesSz cx="152654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3360229"/>
            <a:ext cx="12975590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6070092"/>
            <a:ext cx="1068578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5107919" cy="10679430"/>
          </a:xfrm>
          <a:custGeom>
            <a:avLst/>
            <a:gdLst/>
            <a:ahLst/>
            <a:cxnLst/>
            <a:rect l="l" t="t" r="r" b="b"/>
            <a:pathLst>
              <a:path w="15107919" h="10679430">
                <a:moveTo>
                  <a:pt x="0" y="10679303"/>
                </a:moveTo>
                <a:lnTo>
                  <a:pt x="15107297" y="10679303"/>
                </a:lnTo>
                <a:lnTo>
                  <a:pt x="15107297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433578"/>
            <a:ext cx="1373886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2493073"/>
            <a:ext cx="1373886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10080689"/>
            <a:ext cx="488492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9.png"/><Relationship Id="rId18" Type="http://schemas.openxmlformats.org/officeDocument/2006/relationships/image" Target="../media/image18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5.png"/><Relationship Id="rId25" Type="http://schemas.openxmlformats.org/officeDocument/2006/relationships/image" Target="../media/image26.png"/><Relationship Id="rId26" Type="http://schemas.openxmlformats.org/officeDocument/2006/relationships/image" Target="../media/image2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270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50" y="10685646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3649" y="239627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12" y="150346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10641006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38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69115" y="10641006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38" y="44640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15034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640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46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122349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609438" y="707457"/>
            <a:ext cx="1186815" cy="260985"/>
            <a:chOff x="609438" y="707457"/>
            <a:chExt cx="1186815" cy="260985"/>
          </a:xfrm>
        </p:grpSpPr>
        <p:sp>
          <p:nvSpPr>
            <p:cNvPr id="13" name="object 13"/>
            <p:cNvSpPr/>
            <p:nvPr/>
          </p:nvSpPr>
          <p:spPr>
            <a:xfrm>
              <a:off x="609434" y="718083"/>
              <a:ext cx="332740" cy="245745"/>
            </a:xfrm>
            <a:custGeom>
              <a:avLst/>
              <a:gdLst/>
              <a:ahLst/>
              <a:cxnLst/>
              <a:rect l="l" t="t" r="r" b="b"/>
              <a:pathLst>
                <a:path w="332740" h="245744">
                  <a:moveTo>
                    <a:pt x="261518" y="13449"/>
                  </a:moveTo>
                  <a:lnTo>
                    <a:pt x="232854" y="13449"/>
                  </a:lnTo>
                  <a:lnTo>
                    <a:pt x="208089" y="139788"/>
                  </a:lnTo>
                  <a:lnTo>
                    <a:pt x="198678" y="196469"/>
                  </a:lnTo>
                  <a:lnTo>
                    <a:pt x="195694" y="215874"/>
                  </a:lnTo>
                  <a:lnTo>
                    <a:pt x="194284" y="215874"/>
                  </a:lnTo>
                  <a:lnTo>
                    <a:pt x="190385" y="196418"/>
                  </a:lnTo>
                  <a:lnTo>
                    <a:pt x="177647" y="139788"/>
                  </a:lnTo>
                  <a:lnTo>
                    <a:pt x="146151" y="13449"/>
                  </a:lnTo>
                  <a:lnTo>
                    <a:pt x="116776" y="13449"/>
                  </a:lnTo>
                  <a:lnTo>
                    <a:pt x="84582" y="139788"/>
                  </a:lnTo>
                  <a:lnTo>
                    <a:pt x="76390" y="177431"/>
                  </a:lnTo>
                  <a:lnTo>
                    <a:pt x="72580" y="196469"/>
                  </a:lnTo>
                  <a:lnTo>
                    <a:pt x="69011" y="215874"/>
                  </a:lnTo>
                  <a:lnTo>
                    <a:pt x="67589" y="215874"/>
                  </a:lnTo>
                  <a:lnTo>
                    <a:pt x="58191" y="158584"/>
                  </a:lnTo>
                  <a:lnTo>
                    <a:pt x="54851" y="139788"/>
                  </a:lnTo>
                  <a:lnTo>
                    <a:pt x="30784" y="13449"/>
                  </a:lnTo>
                  <a:lnTo>
                    <a:pt x="0" y="13449"/>
                  </a:lnTo>
                  <a:lnTo>
                    <a:pt x="49187" y="245592"/>
                  </a:lnTo>
                  <a:lnTo>
                    <a:pt x="85636" y="245592"/>
                  </a:lnTo>
                  <a:lnTo>
                    <a:pt x="119253" y="105460"/>
                  </a:lnTo>
                  <a:lnTo>
                    <a:pt x="127571" y="65392"/>
                  </a:lnTo>
                  <a:lnTo>
                    <a:pt x="130225" y="50952"/>
                  </a:lnTo>
                  <a:lnTo>
                    <a:pt x="131648" y="50952"/>
                  </a:lnTo>
                  <a:lnTo>
                    <a:pt x="136372" y="78867"/>
                  </a:lnTo>
                  <a:lnTo>
                    <a:pt x="138963" y="92011"/>
                  </a:lnTo>
                  <a:lnTo>
                    <a:pt x="141909" y="105460"/>
                  </a:lnTo>
                  <a:lnTo>
                    <a:pt x="176237" y="245592"/>
                  </a:lnTo>
                  <a:lnTo>
                    <a:pt x="213042" y="245592"/>
                  </a:lnTo>
                  <a:lnTo>
                    <a:pt x="261518" y="13449"/>
                  </a:lnTo>
                  <a:close/>
                </a:path>
                <a:path w="332740" h="245744">
                  <a:moveTo>
                    <a:pt x="327558" y="73609"/>
                  </a:moveTo>
                  <a:lnTo>
                    <a:pt x="298183" y="73609"/>
                  </a:lnTo>
                  <a:lnTo>
                    <a:pt x="298183" y="245592"/>
                  </a:lnTo>
                  <a:lnTo>
                    <a:pt x="327558" y="245592"/>
                  </a:lnTo>
                  <a:lnTo>
                    <a:pt x="327558" y="73609"/>
                  </a:lnTo>
                  <a:close/>
                </a:path>
                <a:path w="332740" h="245744">
                  <a:moveTo>
                    <a:pt x="332511" y="19100"/>
                  </a:moveTo>
                  <a:lnTo>
                    <a:pt x="331063" y="11341"/>
                  </a:lnTo>
                  <a:lnTo>
                    <a:pt x="327025" y="5308"/>
                  </a:lnTo>
                  <a:lnTo>
                    <a:pt x="320865" y="1384"/>
                  </a:lnTo>
                  <a:lnTo>
                    <a:pt x="313055" y="0"/>
                  </a:lnTo>
                  <a:lnTo>
                    <a:pt x="305231" y="1384"/>
                  </a:lnTo>
                  <a:lnTo>
                    <a:pt x="299072" y="5308"/>
                  </a:lnTo>
                  <a:lnTo>
                    <a:pt x="295033" y="11341"/>
                  </a:lnTo>
                  <a:lnTo>
                    <a:pt x="293585" y="19100"/>
                  </a:lnTo>
                  <a:lnTo>
                    <a:pt x="295033" y="27025"/>
                  </a:lnTo>
                  <a:lnTo>
                    <a:pt x="299072" y="33045"/>
                  </a:lnTo>
                  <a:lnTo>
                    <a:pt x="305231" y="36868"/>
                  </a:lnTo>
                  <a:lnTo>
                    <a:pt x="313055" y="38214"/>
                  </a:lnTo>
                  <a:lnTo>
                    <a:pt x="320865" y="36868"/>
                  </a:lnTo>
                  <a:lnTo>
                    <a:pt x="327025" y="33045"/>
                  </a:lnTo>
                  <a:lnTo>
                    <a:pt x="331063" y="27025"/>
                  </a:lnTo>
                  <a:lnTo>
                    <a:pt x="332511" y="1910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77344" y="787436"/>
              <a:ext cx="136248" cy="1804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46752" y="711704"/>
              <a:ext cx="299852" cy="25621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85950" y="707466"/>
              <a:ext cx="167640" cy="260985"/>
            </a:xfrm>
            <a:custGeom>
              <a:avLst/>
              <a:gdLst/>
              <a:ahLst/>
              <a:cxnLst/>
              <a:rect l="l" t="t" r="r" b="b"/>
              <a:pathLst>
                <a:path w="167639" h="260984">
                  <a:moveTo>
                    <a:pt x="47777" y="257276"/>
                  </a:moveTo>
                  <a:lnTo>
                    <a:pt x="43878" y="235331"/>
                  </a:lnTo>
                  <a:lnTo>
                    <a:pt x="41046" y="236042"/>
                  </a:lnTo>
                  <a:lnTo>
                    <a:pt x="33261" y="236042"/>
                  </a:lnTo>
                  <a:lnTo>
                    <a:pt x="29375" y="232854"/>
                  </a:lnTo>
                  <a:lnTo>
                    <a:pt x="29375" y="4241"/>
                  </a:lnTo>
                  <a:lnTo>
                    <a:pt x="0" y="4241"/>
                  </a:lnTo>
                  <a:lnTo>
                    <a:pt x="0" y="221538"/>
                  </a:lnTo>
                  <a:lnTo>
                    <a:pt x="1727" y="238061"/>
                  </a:lnTo>
                  <a:lnTo>
                    <a:pt x="7162" y="250291"/>
                  </a:lnTo>
                  <a:lnTo>
                    <a:pt x="16725" y="257860"/>
                  </a:lnTo>
                  <a:lnTo>
                    <a:pt x="30784" y="260464"/>
                  </a:lnTo>
                  <a:lnTo>
                    <a:pt x="38227" y="260464"/>
                  </a:lnTo>
                  <a:lnTo>
                    <a:pt x="43535" y="259397"/>
                  </a:lnTo>
                  <a:lnTo>
                    <a:pt x="47777" y="257276"/>
                  </a:lnTo>
                  <a:close/>
                </a:path>
                <a:path w="167639" h="260984">
                  <a:moveTo>
                    <a:pt x="167462" y="5664"/>
                  </a:moveTo>
                  <a:lnTo>
                    <a:pt x="161493" y="3429"/>
                  </a:lnTo>
                  <a:lnTo>
                    <a:pt x="154457" y="1638"/>
                  </a:lnTo>
                  <a:lnTo>
                    <a:pt x="146761" y="431"/>
                  </a:lnTo>
                  <a:lnTo>
                    <a:pt x="138798" y="0"/>
                  </a:lnTo>
                  <a:lnTo>
                    <a:pt x="116459" y="4025"/>
                  </a:lnTo>
                  <a:lnTo>
                    <a:pt x="100799" y="15519"/>
                  </a:lnTo>
                  <a:lnTo>
                    <a:pt x="91567" y="33591"/>
                  </a:lnTo>
                  <a:lnTo>
                    <a:pt x="88544" y="57327"/>
                  </a:lnTo>
                  <a:lnTo>
                    <a:pt x="88544" y="84226"/>
                  </a:lnTo>
                  <a:lnTo>
                    <a:pt x="65189" y="85991"/>
                  </a:lnTo>
                  <a:lnTo>
                    <a:pt x="65189" y="107937"/>
                  </a:lnTo>
                  <a:lnTo>
                    <a:pt x="88544" y="107937"/>
                  </a:lnTo>
                  <a:lnTo>
                    <a:pt x="88544" y="256209"/>
                  </a:lnTo>
                  <a:lnTo>
                    <a:pt x="117919" y="256209"/>
                  </a:lnTo>
                  <a:lnTo>
                    <a:pt x="117919" y="107937"/>
                  </a:lnTo>
                  <a:lnTo>
                    <a:pt x="154012" y="107937"/>
                  </a:lnTo>
                  <a:lnTo>
                    <a:pt x="154012" y="84226"/>
                  </a:lnTo>
                  <a:lnTo>
                    <a:pt x="117919" y="84226"/>
                  </a:lnTo>
                  <a:lnTo>
                    <a:pt x="117919" y="57327"/>
                  </a:lnTo>
                  <a:lnTo>
                    <a:pt x="119392" y="42824"/>
                  </a:lnTo>
                  <a:lnTo>
                    <a:pt x="123850" y="32296"/>
                  </a:lnTo>
                  <a:lnTo>
                    <a:pt x="131356" y="25869"/>
                  </a:lnTo>
                  <a:lnTo>
                    <a:pt x="141986" y="23710"/>
                  </a:lnTo>
                  <a:lnTo>
                    <a:pt x="147993" y="23710"/>
                  </a:lnTo>
                  <a:lnTo>
                    <a:pt x="154368" y="25120"/>
                  </a:lnTo>
                  <a:lnTo>
                    <a:pt x="161086" y="27241"/>
                  </a:lnTo>
                  <a:lnTo>
                    <a:pt x="167462" y="56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61382" y="787436"/>
              <a:ext cx="134832" cy="18048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845406" y="711704"/>
            <a:ext cx="205104" cy="256540"/>
            <a:chOff x="1845406" y="711704"/>
            <a:chExt cx="205104" cy="256540"/>
          </a:xfrm>
        </p:grpSpPr>
        <p:sp>
          <p:nvSpPr>
            <p:cNvPr id="19" name="object 19"/>
            <p:cNvSpPr/>
            <p:nvPr/>
          </p:nvSpPr>
          <p:spPr>
            <a:xfrm>
              <a:off x="1845406" y="711704"/>
              <a:ext cx="48260" cy="256540"/>
            </a:xfrm>
            <a:custGeom>
              <a:avLst/>
              <a:gdLst/>
              <a:ahLst/>
              <a:cxnLst/>
              <a:rect l="l" t="t" r="r" b="b"/>
              <a:pathLst>
                <a:path w="48260" h="256540">
                  <a:moveTo>
                    <a:pt x="29372" y="0"/>
                  </a:moveTo>
                  <a:lnTo>
                    <a:pt x="0" y="0"/>
                  </a:lnTo>
                  <a:lnTo>
                    <a:pt x="0" y="217289"/>
                  </a:lnTo>
                  <a:lnTo>
                    <a:pt x="1725" y="233823"/>
                  </a:lnTo>
                  <a:lnTo>
                    <a:pt x="7166" y="246043"/>
                  </a:lnTo>
                  <a:lnTo>
                    <a:pt x="16721" y="253618"/>
                  </a:lnTo>
                  <a:lnTo>
                    <a:pt x="30788" y="256217"/>
                  </a:lnTo>
                  <a:lnTo>
                    <a:pt x="38220" y="256217"/>
                  </a:lnTo>
                  <a:lnTo>
                    <a:pt x="43528" y="255156"/>
                  </a:lnTo>
                  <a:lnTo>
                    <a:pt x="47775" y="253032"/>
                  </a:lnTo>
                  <a:lnTo>
                    <a:pt x="43882" y="231091"/>
                  </a:lnTo>
                  <a:lnTo>
                    <a:pt x="41051" y="231799"/>
                  </a:lnTo>
                  <a:lnTo>
                    <a:pt x="33265" y="231799"/>
                  </a:lnTo>
                  <a:lnTo>
                    <a:pt x="29372" y="228614"/>
                  </a:lnTo>
                  <a:lnTo>
                    <a:pt x="293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19440" y="791683"/>
              <a:ext cx="130586" cy="17199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2146638" y="718074"/>
            <a:ext cx="1049020" cy="325120"/>
            <a:chOff x="2146638" y="718074"/>
            <a:chExt cx="1049020" cy="325120"/>
          </a:xfrm>
        </p:grpSpPr>
        <p:sp>
          <p:nvSpPr>
            <p:cNvPr id="22" name="object 22"/>
            <p:cNvSpPr/>
            <p:nvPr/>
          </p:nvSpPr>
          <p:spPr>
            <a:xfrm>
              <a:off x="2146638" y="733645"/>
              <a:ext cx="144741" cy="2342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27583" y="863523"/>
              <a:ext cx="81915" cy="22860"/>
            </a:xfrm>
            <a:custGeom>
              <a:avLst/>
              <a:gdLst/>
              <a:ahLst/>
              <a:cxnLst/>
              <a:rect l="l" t="t" r="r" b="b"/>
              <a:pathLst>
                <a:path w="81914" h="22859">
                  <a:moveTo>
                    <a:pt x="81395" y="0"/>
                  </a:moveTo>
                  <a:lnTo>
                    <a:pt x="0" y="0"/>
                  </a:lnTo>
                  <a:lnTo>
                    <a:pt x="0" y="22649"/>
                  </a:lnTo>
                  <a:lnTo>
                    <a:pt x="81395" y="22649"/>
                  </a:lnTo>
                  <a:lnTo>
                    <a:pt x="813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431380" y="787436"/>
              <a:ext cx="127047" cy="1804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584969" y="787436"/>
              <a:ext cx="146157" cy="18048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765631" y="718074"/>
              <a:ext cx="39370" cy="245745"/>
            </a:xfrm>
            <a:custGeom>
              <a:avLst/>
              <a:gdLst/>
              <a:ahLst/>
              <a:cxnLst/>
              <a:rect l="l" t="t" r="r" b="b"/>
              <a:pathLst>
                <a:path w="39369" h="245744">
                  <a:moveTo>
                    <a:pt x="33973" y="73609"/>
                  </a:moveTo>
                  <a:lnTo>
                    <a:pt x="4600" y="73609"/>
                  </a:lnTo>
                  <a:lnTo>
                    <a:pt x="4600" y="245600"/>
                  </a:lnTo>
                  <a:lnTo>
                    <a:pt x="33973" y="245600"/>
                  </a:lnTo>
                  <a:lnTo>
                    <a:pt x="33973" y="73609"/>
                  </a:lnTo>
                  <a:close/>
                </a:path>
                <a:path w="39369" h="245744">
                  <a:moveTo>
                    <a:pt x="19464" y="0"/>
                  </a:moveTo>
                  <a:lnTo>
                    <a:pt x="11645" y="1393"/>
                  </a:lnTo>
                  <a:lnTo>
                    <a:pt x="5485" y="5308"/>
                  </a:lnTo>
                  <a:lnTo>
                    <a:pt x="1448" y="11346"/>
                  </a:lnTo>
                  <a:lnTo>
                    <a:pt x="0" y="19110"/>
                  </a:lnTo>
                  <a:lnTo>
                    <a:pt x="1448" y="27022"/>
                  </a:lnTo>
                  <a:lnTo>
                    <a:pt x="5485" y="33044"/>
                  </a:lnTo>
                  <a:lnTo>
                    <a:pt x="11645" y="36876"/>
                  </a:lnTo>
                  <a:lnTo>
                    <a:pt x="19464" y="38220"/>
                  </a:lnTo>
                  <a:lnTo>
                    <a:pt x="27282" y="36876"/>
                  </a:lnTo>
                  <a:lnTo>
                    <a:pt x="33442" y="33044"/>
                  </a:lnTo>
                  <a:lnTo>
                    <a:pt x="37479" y="27022"/>
                  </a:lnTo>
                  <a:lnTo>
                    <a:pt x="38928" y="19110"/>
                  </a:lnTo>
                  <a:lnTo>
                    <a:pt x="37479" y="11346"/>
                  </a:lnTo>
                  <a:lnTo>
                    <a:pt x="33442" y="5308"/>
                  </a:lnTo>
                  <a:lnTo>
                    <a:pt x="27282" y="1393"/>
                  </a:lnTo>
                  <a:lnTo>
                    <a:pt x="194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832162" y="736476"/>
              <a:ext cx="107229" cy="231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965501" y="718083"/>
              <a:ext cx="230504" cy="325120"/>
            </a:xfrm>
            <a:custGeom>
              <a:avLst/>
              <a:gdLst/>
              <a:ahLst/>
              <a:cxnLst/>
              <a:rect l="l" t="t" r="r" b="b"/>
              <a:pathLst>
                <a:path w="230505" h="325119">
                  <a:moveTo>
                    <a:pt x="33972" y="73609"/>
                  </a:moveTo>
                  <a:lnTo>
                    <a:pt x="4597" y="73609"/>
                  </a:lnTo>
                  <a:lnTo>
                    <a:pt x="4597" y="245592"/>
                  </a:lnTo>
                  <a:lnTo>
                    <a:pt x="33972" y="245592"/>
                  </a:lnTo>
                  <a:lnTo>
                    <a:pt x="33972" y="73609"/>
                  </a:lnTo>
                  <a:close/>
                </a:path>
                <a:path w="230505" h="325119">
                  <a:moveTo>
                    <a:pt x="38925" y="19100"/>
                  </a:moveTo>
                  <a:lnTo>
                    <a:pt x="37477" y="11341"/>
                  </a:lnTo>
                  <a:lnTo>
                    <a:pt x="33439" y="5308"/>
                  </a:lnTo>
                  <a:lnTo>
                    <a:pt x="27279" y="1384"/>
                  </a:lnTo>
                  <a:lnTo>
                    <a:pt x="19469" y="0"/>
                  </a:lnTo>
                  <a:lnTo>
                    <a:pt x="11645" y="1384"/>
                  </a:lnTo>
                  <a:lnTo>
                    <a:pt x="5486" y="5308"/>
                  </a:lnTo>
                  <a:lnTo>
                    <a:pt x="1447" y="11341"/>
                  </a:lnTo>
                  <a:lnTo>
                    <a:pt x="0" y="19100"/>
                  </a:lnTo>
                  <a:lnTo>
                    <a:pt x="1447" y="27025"/>
                  </a:lnTo>
                  <a:lnTo>
                    <a:pt x="5486" y="33045"/>
                  </a:lnTo>
                  <a:lnTo>
                    <a:pt x="11645" y="36868"/>
                  </a:lnTo>
                  <a:lnTo>
                    <a:pt x="19469" y="38214"/>
                  </a:lnTo>
                  <a:lnTo>
                    <a:pt x="27279" y="36868"/>
                  </a:lnTo>
                  <a:lnTo>
                    <a:pt x="33439" y="33045"/>
                  </a:lnTo>
                  <a:lnTo>
                    <a:pt x="37477" y="27025"/>
                  </a:lnTo>
                  <a:lnTo>
                    <a:pt x="38925" y="19100"/>
                  </a:lnTo>
                  <a:close/>
                </a:path>
                <a:path w="230505" h="325119">
                  <a:moveTo>
                    <a:pt x="230098" y="265061"/>
                  </a:moveTo>
                  <a:lnTo>
                    <a:pt x="226326" y="246697"/>
                  </a:lnTo>
                  <a:lnTo>
                    <a:pt x="225348" y="245592"/>
                  </a:lnTo>
                  <a:lnTo>
                    <a:pt x="215023" y="233921"/>
                  </a:lnTo>
                  <a:lnTo>
                    <a:pt x="201434" y="228523"/>
                  </a:lnTo>
                  <a:lnTo>
                    <a:pt x="201434" y="269659"/>
                  </a:lnTo>
                  <a:lnTo>
                    <a:pt x="197561" y="282549"/>
                  </a:lnTo>
                  <a:lnTo>
                    <a:pt x="186575" y="293636"/>
                  </a:lnTo>
                  <a:lnTo>
                    <a:pt x="169481" y="301409"/>
                  </a:lnTo>
                  <a:lnTo>
                    <a:pt x="147294" y="304342"/>
                  </a:lnTo>
                  <a:lnTo>
                    <a:pt x="126352" y="302285"/>
                  </a:lnTo>
                  <a:lnTo>
                    <a:pt x="110667" y="296379"/>
                  </a:lnTo>
                  <a:lnTo>
                    <a:pt x="100812" y="287020"/>
                  </a:lnTo>
                  <a:lnTo>
                    <a:pt x="97396" y="274612"/>
                  </a:lnTo>
                  <a:lnTo>
                    <a:pt x="98412" y="267144"/>
                  </a:lnTo>
                  <a:lnTo>
                    <a:pt x="101600" y="259715"/>
                  </a:lnTo>
                  <a:lnTo>
                    <a:pt x="107099" y="252476"/>
                  </a:lnTo>
                  <a:lnTo>
                    <a:pt x="115087" y="245592"/>
                  </a:lnTo>
                  <a:lnTo>
                    <a:pt x="122516" y="247726"/>
                  </a:lnTo>
                  <a:lnTo>
                    <a:pt x="130657" y="248424"/>
                  </a:lnTo>
                  <a:lnTo>
                    <a:pt x="166751" y="248424"/>
                  </a:lnTo>
                  <a:lnTo>
                    <a:pt x="181724" y="249504"/>
                  </a:lnTo>
                  <a:lnTo>
                    <a:pt x="192595" y="253072"/>
                  </a:lnTo>
                  <a:lnTo>
                    <a:pt x="199199" y="259626"/>
                  </a:lnTo>
                  <a:lnTo>
                    <a:pt x="201434" y="269659"/>
                  </a:lnTo>
                  <a:lnTo>
                    <a:pt x="201434" y="228523"/>
                  </a:lnTo>
                  <a:lnTo>
                    <a:pt x="196215" y="226441"/>
                  </a:lnTo>
                  <a:lnTo>
                    <a:pt x="169938" y="224015"/>
                  </a:lnTo>
                  <a:lnTo>
                    <a:pt x="136677" y="224015"/>
                  </a:lnTo>
                  <a:lnTo>
                    <a:pt x="122275" y="222631"/>
                  </a:lnTo>
                  <a:lnTo>
                    <a:pt x="113004" y="218795"/>
                  </a:lnTo>
                  <a:lnTo>
                    <a:pt x="108064" y="212966"/>
                  </a:lnTo>
                  <a:lnTo>
                    <a:pt x="106591" y="205613"/>
                  </a:lnTo>
                  <a:lnTo>
                    <a:pt x="106591" y="196049"/>
                  </a:lnTo>
                  <a:lnTo>
                    <a:pt x="111201" y="190385"/>
                  </a:lnTo>
                  <a:lnTo>
                    <a:pt x="117563" y="185077"/>
                  </a:lnTo>
                  <a:lnTo>
                    <a:pt x="123634" y="187667"/>
                  </a:lnTo>
                  <a:lnTo>
                    <a:pt x="130035" y="189547"/>
                  </a:lnTo>
                  <a:lnTo>
                    <a:pt x="136575" y="190703"/>
                  </a:lnTo>
                  <a:lnTo>
                    <a:pt x="143040" y="191096"/>
                  </a:lnTo>
                  <a:lnTo>
                    <a:pt x="167665" y="186931"/>
                  </a:lnTo>
                  <a:lnTo>
                    <a:pt x="170764" y="185077"/>
                  </a:lnTo>
                  <a:lnTo>
                    <a:pt x="187680" y="174993"/>
                  </a:lnTo>
                  <a:lnTo>
                    <a:pt x="190334" y="171284"/>
                  </a:lnTo>
                  <a:lnTo>
                    <a:pt x="201117" y="156159"/>
                  </a:lnTo>
                  <a:lnTo>
                    <a:pt x="206032" y="131292"/>
                  </a:lnTo>
                  <a:lnTo>
                    <a:pt x="205028" y="120789"/>
                  </a:lnTo>
                  <a:lnTo>
                    <a:pt x="202184" y="111252"/>
                  </a:lnTo>
                  <a:lnTo>
                    <a:pt x="197827" y="102971"/>
                  </a:lnTo>
                  <a:lnTo>
                    <a:pt x="192239" y="96253"/>
                  </a:lnTo>
                  <a:lnTo>
                    <a:pt x="227266" y="96253"/>
                  </a:lnTo>
                  <a:lnTo>
                    <a:pt x="227266" y="90589"/>
                  </a:lnTo>
                  <a:lnTo>
                    <a:pt x="227266" y="73609"/>
                  </a:lnTo>
                  <a:lnTo>
                    <a:pt x="179501" y="73609"/>
                  </a:lnTo>
                  <a:lnTo>
                    <a:pt x="179501" y="130581"/>
                  </a:lnTo>
                  <a:lnTo>
                    <a:pt x="176593" y="147535"/>
                  </a:lnTo>
                  <a:lnTo>
                    <a:pt x="168706" y="160350"/>
                  </a:lnTo>
                  <a:lnTo>
                    <a:pt x="157099" y="168452"/>
                  </a:lnTo>
                  <a:lnTo>
                    <a:pt x="143040" y="171284"/>
                  </a:lnTo>
                  <a:lnTo>
                    <a:pt x="128993" y="168452"/>
                  </a:lnTo>
                  <a:lnTo>
                    <a:pt x="117386" y="160350"/>
                  </a:lnTo>
                  <a:lnTo>
                    <a:pt x="109499" y="147535"/>
                  </a:lnTo>
                  <a:lnTo>
                    <a:pt x="106591" y="130581"/>
                  </a:lnTo>
                  <a:lnTo>
                    <a:pt x="109448" y="113728"/>
                  </a:lnTo>
                  <a:lnTo>
                    <a:pt x="143040" y="90589"/>
                  </a:lnTo>
                  <a:lnTo>
                    <a:pt x="176631" y="113880"/>
                  </a:lnTo>
                  <a:lnTo>
                    <a:pt x="179501" y="130581"/>
                  </a:lnTo>
                  <a:lnTo>
                    <a:pt x="179501" y="73609"/>
                  </a:lnTo>
                  <a:lnTo>
                    <a:pt x="167462" y="73609"/>
                  </a:lnTo>
                  <a:lnTo>
                    <a:pt x="161099" y="71132"/>
                  </a:lnTo>
                  <a:lnTo>
                    <a:pt x="152603" y="69354"/>
                  </a:lnTo>
                  <a:lnTo>
                    <a:pt x="143040" y="69354"/>
                  </a:lnTo>
                  <a:lnTo>
                    <a:pt x="118148" y="73647"/>
                  </a:lnTo>
                  <a:lnTo>
                    <a:pt x="97523" y="85902"/>
                  </a:lnTo>
                  <a:lnTo>
                    <a:pt x="83477" y="105194"/>
                  </a:lnTo>
                  <a:lnTo>
                    <a:pt x="78282" y="130581"/>
                  </a:lnTo>
                  <a:lnTo>
                    <a:pt x="80175" y="145186"/>
                  </a:lnTo>
                  <a:lnTo>
                    <a:pt x="85178" y="158013"/>
                  </a:lnTo>
                  <a:lnTo>
                    <a:pt x="92316" y="168706"/>
                  </a:lnTo>
                  <a:lnTo>
                    <a:pt x="100584" y="176936"/>
                  </a:lnTo>
                  <a:lnTo>
                    <a:pt x="100584" y="178358"/>
                  </a:lnTo>
                  <a:lnTo>
                    <a:pt x="93916" y="183832"/>
                  </a:lnTo>
                  <a:lnTo>
                    <a:pt x="87884" y="191096"/>
                  </a:lnTo>
                  <a:lnTo>
                    <a:pt x="83502" y="199961"/>
                  </a:lnTo>
                  <a:lnTo>
                    <a:pt x="81826" y="210210"/>
                  </a:lnTo>
                  <a:lnTo>
                    <a:pt x="83007" y="219506"/>
                  </a:lnTo>
                  <a:lnTo>
                    <a:pt x="86245" y="227241"/>
                  </a:lnTo>
                  <a:lnTo>
                    <a:pt x="91084" y="233451"/>
                  </a:lnTo>
                  <a:lnTo>
                    <a:pt x="97040" y="238163"/>
                  </a:lnTo>
                  <a:lnTo>
                    <a:pt x="97040" y="239585"/>
                  </a:lnTo>
                  <a:lnTo>
                    <a:pt x="86537" y="248107"/>
                  </a:lnTo>
                  <a:lnTo>
                    <a:pt x="78638" y="257581"/>
                  </a:lnTo>
                  <a:lnTo>
                    <a:pt x="73647" y="267804"/>
                  </a:lnTo>
                  <a:lnTo>
                    <a:pt x="71907" y="278511"/>
                  </a:lnTo>
                  <a:lnTo>
                    <a:pt x="77101" y="298297"/>
                  </a:lnTo>
                  <a:lnTo>
                    <a:pt x="91681" y="312839"/>
                  </a:lnTo>
                  <a:lnTo>
                    <a:pt x="114160" y="321805"/>
                  </a:lnTo>
                  <a:lnTo>
                    <a:pt x="143040" y="324866"/>
                  </a:lnTo>
                  <a:lnTo>
                    <a:pt x="179197" y="320052"/>
                  </a:lnTo>
                  <a:lnTo>
                    <a:pt x="206616" y="307047"/>
                  </a:lnTo>
                  <a:lnTo>
                    <a:pt x="209080" y="304342"/>
                  </a:lnTo>
                  <a:lnTo>
                    <a:pt x="224015" y="287997"/>
                  </a:lnTo>
                  <a:lnTo>
                    <a:pt x="230098" y="2650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629256" y="1141983"/>
            <a:ext cx="1400175" cy="234315"/>
            <a:chOff x="629256" y="1141983"/>
            <a:chExt cx="1400175" cy="234315"/>
          </a:xfrm>
        </p:grpSpPr>
        <p:sp>
          <p:nvSpPr>
            <p:cNvPr id="30" name="object 30"/>
            <p:cNvSpPr/>
            <p:nvPr/>
          </p:nvSpPr>
          <p:spPr>
            <a:xfrm>
              <a:off x="629256" y="1146230"/>
              <a:ext cx="300560" cy="22578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948927" y="1146230"/>
              <a:ext cx="127401" cy="22578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104427" y="1200021"/>
              <a:ext cx="148280" cy="1719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276631" y="1141983"/>
              <a:ext cx="146865" cy="23002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452763" y="1141983"/>
              <a:ext cx="144741" cy="23427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20543" y="1146230"/>
              <a:ext cx="145449" cy="22578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791119" y="1195774"/>
              <a:ext cx="237815" cy="17623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2079717" y="1195774"/>
            <a:ext cx="332105" cy="236854"/>
            <a:chOff x="2079717" y="1195774"/>
            <a:chExt cx="332105" cy="236854"/>
          </a:xfrm>
        </p:grpSpPr>
        <p:sp>
          <p:nvSpPr>
            <p:cNvPr id="38" name="object 38"/>
            <p:cNvSpPr/>
            <p:nvPr/>
          </p:nvSpPr>
          <p:spPr>
            <a:xfrm>
              <a:off x="2079717" y="1195774"/>
              <a:ext cx="237815" cy="17623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357487" y="1331315"/>
              <a:ext cx="53975" cy="100965"/>
            </a:xfrm>
            <a:custGeom>
              <a:avLst/>
              <a:gdLst/>
              <a:ahLst/>
              <a:cxnLst/>
              <a:rect l="l" t="t" r="r" b="b"/>
              <a:pathLst>
                <a:path w="53975" h="100965">
                  <a:moveTo>
                    <a:pt x="29019" y="0"/>
                  </a:moveTo>
                  <a:lnTo>
                    <a:pt x="20719" y="1415"/>
                  </a:lnTo>
                  <a:lnTo>
                    <a:pt x="13846" y="5485"/>
                  </a:lnTo>
                  <a:lnTo>
                    <a:pt x="9162" y="11943"/>
                  </a:lnTo>
                  <a:lnTo>
                    <a:pt x="7431" y="20525"/>
                  </a:lnTo>
                  <a:lnTo>
                    <a:pt x="9101" y="29406"/>
                  </a:lnTo>
                  <a:lnTo>
                    <a:pt x="13624" y="35831"/>
                  </a:lnTo>
                  <a:lnTo>
                    <a:pt x="20271" y="39735"/>
                  </a:lnTo>
                  <a:lnTo>
                    <a:pt x="28311" y="41051"/>
                  </a:lnTo>
                  <a:lnTo>
                    <a:pt x="30788" y="41051"/>
                  </a:lnTo>
                  <a:lnTo>
                    <a:pt x="32204" y="40697"/>
                  </a:lnTo>
                  <a:lnTo>
                    <a:pt x="30008" y="54112"/>
                  </a:lnTo>
                  <a:lnTo>
                    <a:pt x="23666" y="66000"/>
                  </a:lnTo>
                  <a:lnTo>
                    <a:pt x="13541" y="76031"/>
                  </a:lnTo>
                  <a:lnTo>
                    <a:pt x="0" y="83872"/>
                  </a:lnTo>
                  <a:lnTo>
                    <a:pt x="7077" y="100859"/>
                  </a:lnTo>
                  <a:lnTo>
                    <a:pt x="26619" y="89871"/>
                  </a:lnTo>
                  <a:lnTo>
                    <a:pt x="41316" y="74803"/>
                  </a:lnTo>
                  <a:lnTo>
                    <a:pt x="50573" y="56219"/>
                  </a:lnTo>
                  <a:lnTo>
                    <a:pt x="53791" y="34681"/>
                  </a:lnTo>
                  <a:lnTo>
                    <a:pt x="52110" y="20155"/>
                  </a:lnTo>
                  <a:lnTo>
                    <a:pt x="47244" y="9245"/>
                  </a:lnTo>
                  <a:lnTo>
                    <a:pt x="39458" y="2383"/>
                  </a:lnTo>
                  <a:lnTo>
                    <a:pt x="290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2501167" y="1139859"/>
            <a:ext cx="352425" cy="236854"/>
            <a:chOff x="2501167" y="1139859"/>
            <a:chExt cx="352425" cy="236854"/>
          </a:xfrm>
        </p:grpSpPr>
        <p:sp>
          <p:nvSpPr>
            <p:cNvPr id="41" name="object 41"/>
            <p:cNvSpPr/>
            <p:nvPr/>
          </p:nvSpPr>
          <p:spPr>
            <a:xfrm>
              <a:off x="2501167" y="1139859"/>
              <a:ext cx="190393" cy="2321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716050" y="1200021"/>
              <a:ext cx="136956" cy="17623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2904781" y="1116503"/>
            <a:ext cx="514984" cy="260350"/>
            <a:chOff x="2904781" y="1116503"/>
            <a:chExt cx="514984" cy="260350"/>
          </a:xfrm>
        </p:grpSpPr>
        <p:sp>
          <p:nvSpPr>
            <p:cNvPr id="44" name="object 44"/>
            <p:cNvSpPr/>
            <p:nvPr/>
          </p:nvSpPr>
          <p:spPr>
            <a:xfrm>
              <a:off x="2904781" y="1116503"/>
              <a:ext cx="165100" cy="260350"/>
            </a:xfrm>
            <a:custGeom>
              <a:avLst/>
              <a:gdLst/>
              <a:ahLst/>
              <a:cxnLst/>
              <a:rect l="l" t="t" r="r" b="b"/>
              <a:pathLst>
                <a:path w="165100" h="260350">
                  <a:moveTo>
                    <a:pt x="72901" y="0"/>
                  </a:moveTo>
                  <a:lnTo>
                    <a:pt x="42251" y="5225"/>
                  </a:lnTo>
                  <a:lnTo>
                    <a:pt x="19331" y="20039"/>
                  </a:lnTo>
                  <a:lnTo>
                    <a:pt x="4971" y="43147"/>
                  </a:lnTo>
                  <a:lnTo>
                    <a:pt x="0" y="73255"/>
                  </a:lnTo>
                  <a:lnTo>
                    <a:pt x="0" y="255509"/>
                  </a:lnTo>
                  <a:lnTo>
                    <a:pt x="29019" y="255509"/>
                  </a:lnTo>
                  <a:lnTo>
                    <a:pt x="29019" y="78917"/>
                  </a:lnTo>
                  <a:lnTo>
                    <a:pt x="32137" y="54914"/>
                  </a:lnTo>
                  <a:lnTo>
                    <a:pt x="40962" y="37645"/>
                  </a:lnTo>
                  <a:lnTo>
                    <a:pt x="54698" y="27210"/>
                  </a:lnTo>
                  <a:lnTo>
                    <a:pt x="72547" y="23710"/>
                  </a:lnTo>
                  <a:lnTo>
                    <a:pt x="86349" y="26088"/>
                  </a:lnTo>
                  <a:lnTo>
                    <a:pt x="96700" y="32646"/>
                  </a:lnTo>
                  <a:lnTo>
                    <a:pt x="103203" y="42522"/>
                  </a:lnTo>
                  <a:lnTo>
                    <a:pt x="105459" y="54853"/>
                  </a:lnTo>
                  <a:lnTo>
                    <a:pt x="100151" y="74140"/>
                  </a:lnTo>
                  <a:lnTo>
                    <a:pt x="76794" y="106211"/>
                  </a:lnTo>
                  <a:lnTo>
                    <a:pt x="71486" y="126693"/>
                  </a:lnTo>
                  <a:lnTo>
                    <a:pt x="81715" y="154501"/>
                  </a:lnTo>
                  <a:lnTo>
                    <a:pt x="104221" y="170797"/>
                  </a:lnTo>
                  <a:lnTo>
                    <a:pt x="126726" y="185566"/>
                  </a:lnTo>
                  <a:lnTo>
                    <a:pt x="136956" y="208796"/>
                  </a:lnTo>
                  <a:lnTo>
                    <a:pt x="135048" y="219435"/>
                  </a:lnTo>
                  <a:lnTo>
                    <a:pt x="129391" y="228348"/>
                  </a:lnTo>
                  <a:lnTo>
                    <a:pt x="120085" y="234475"/>
                  </a:lnTo>
                  <a:lnTo>
                    <a:pt x="107229" y="236753"/>
                  </a:lnTo>
                  <a:lnTo>
                    <a:pt x="97436" y="235985"/>
                  </a:lnTo>
                  <a:lnTo>
                    <a:pt x="88074" y="233524"/>
                  </a:lnTo>
                  <a:lnTo>
                    <a:pt x="78912" y="229139"/>
                  </a:lnTo>
                  <a:lnTo>
                    <a:pt x="69716" y="222597"/>
                  </a:lnTo>
                  <a:lnTo>
                    <a:pt x="58038" y="242415"/>
                  </a:lnTo>
                  <a:lnTo>
                    <a:pt x="69274" y="250052"/>
                  </a:lnTo>
                  <a:lnTo>
                    <a:pt x="81306" y="255465"/>
                  </a:lnTo>
                  <a:lnTo>
                    <a:pt x="94267" y="258689"/>
                  </a:lnTo>
                  <a:lnTo>
                    <a:pt x="108290" y="259756"/>
                  </a:lnTo>
                  <a:lnTo>
                    <a:pt x="131769" y="255697"/>
                  </a:lnTo>
                  <a:lnTo>
                    <a:pt x="149607" y="244539"/>
                  </a:lnTo>
                  <a:lnTo>
                    <a:pt x="160943" y="227806"/>
                  </a:lnTo>
                  <a:lnTo>
                    <a:pt x="164913" y="207026"/>
                  </a:lnTo>
                  <a:lnTo>
                    <a:pt x="154683" y="174562"/>
                  </a:lnTo>
                  <a:lnTo>
                    <a:pt x="132178" y="156464"/>
                  </a:lnTo>
                  <a:lnTo>
                    <a:pt x="109673" y="142679"/>
                  </a:lnTo>
                  <a:lnTo>
                    <a:pt x="99443" y="123154"/>
                  </a:lnTo>
                  <a:lnTo>
                    <a:pt x="104917" y="106659"/>
                  </a:lnTo>
                  <a:lnTo>
                    <a:pt x="116961" y="91525"/>
                  </a:lnTo>
                  <a:lnTo>
                    <a:pt x="129004" y="74333"/>
                  </a:lnTo>
                  <a:lnTo>
                    <a:pt x="134478" y="51668"/>
                  </a:lnTo>
                  <a:lnTo>
                    <a:pt x="130281" y="31800"/>
                  </a:lnTo>
                  <a:lnTo>
                    <a:pt x="118155" y="15350"/>
                  </a:lnTo>
                  <a:lnTo>
                    <a:pt x="98796" y="4141"/>
                  </a:lnTo>
                  <a:lnTo>
                    <a:pt x="729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096024" y="1195774"/>
              <a:ext cx="146157" cy="180484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281534" y="1195774"/>
              <a:ext cx="138017" cy="176238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/>
          <p:cNvGrpSpPr/>
          <p:nvPr/>
        </p:nvGrpSpPr>
        <p:grpSpPr>
          <a:xfrm>
            <a:off x="1486097" y="1636582"/>
            <a:ext cx="252095" cy="146685"/>
            <a:chOff x="1486097" y="1636582"/>
            <a:chExt cx="252095" cy="146685"/>
          </a:xfrm>
        </p:grpSpPr>
        <p:sp>
          <p:nvSpPr>
            <p:cNvPr id="48" name="object 48"/>
            <p:cNvSpPr/>
            <p:nvPr/>
          </p:nvSpPr>
          <p:spPr>
            <a:xfrm>
              <a:off x="1486097" y="1644454"/>
              <a:ext cx="98192" cy="135895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607823" y="1636582"/>
              <a:ext cx="22860" cy="144145"/>
            </a:xfrm>
            <a:custGeom>
              <a:avLst/>
              <a:gdLst/>
              <a:ahLst/>
              <a:cxnLst/>
              <a:rect l="l" t="t" r="r" b="b"/>
              <a:pathLst>
                <a:path w="22860" h="144144">
                  <a:moveTo>
                    <a:pt x="19887" y="43088"/>
                  </a:moveTo>
                  <a:lnTo>
                    <a:pt x="2693" y="43088"/>
                  </a:lnTo>
                  <a:lnTo>
                    <a:pt x="2693" y="143767"/>
                  </a:lnTo>
                  <a:lnTo>
                    <a:pt x="19887" y="143767"/>
                  </a:lnTo>
                  <a:lnTo>
                    <a:pt x="19887" y="43088"/>
                  </a:lnTo>
                  <a:close/>
                </a:path>
                <a:path w="22860" h="144144">
                  <a:moveTo>
                    <a:pt x="18022" y="0"/>
                  </a:moveTo>
                  <a:lnTo>
                    <a:pt x="4764" y="0"/>
                  </a:lnTo>
                  <a:lnTo>
                    <a:pt x="0" y="4557"/>
                  </a:lnTo>
                  <a:lnTo>
                    <a:pt x="0" y="18022"/>
                  </a:lnTo>
                  <a:lnTo>
                    <a:pt x="4764" y="22372"/>
                  </a:lnTo>
                  <a:lnTo>
                    <a:pt x="18022" y="22372"/>
                  </a:lnTo>
                  <a:lnTo>
                    <a:pt x="22787" y="18022"/>
                  </a:lnTo>
                  <a:lnTo>
                    <a:pt x="22787" y="4557"/>
                  </a:lnTo>
                  <a:lnTo>
                    <a:pt x="180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652154" y="1677185"/>
              <a:ext cx="85555" cy="10565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1805451" y="1636582"/>
            <a:ext cx="488950" cy="146685"/>
            <a:chOff x="1805451" y="1636582"/>
            <a:chExt cx="488950" cy="146685"/>
          </a:xfrm>
        </p:grpSpPr>
        <p:sp>
          <p:nvSpPr>
            <p:cNvPr id="52" name="object 52"/>
            <p:cNvSpPr/>
            <p:nvPr/>
          </p:nvSpPr>
          <p:spPr>
            <a:xfrm>
              <a:off x="1805451" y="1636582"/>
              <a:ext cx="117582" cy="14431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951227" y="1677185"/>
              <a:ext cx="80791" cy="10316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2059322" y="1636582"/>
              <a:ext cx="22860" cy="144145"/>
            </a:xfrm>
            <a:custGeom>
              <a:avLst/>
              <a:gdLst/>
              <a:ahLst/>
              <a:cxnLst/>
              <a:rect l="l" t="t" r="r" b="b"/>
              <a:pathLst>
                <a:path w="22860" h="144144">
                  <a:moveTo>
                    <a:pt x="19887" y="43088"/>
                  </a:moveTo>
                  <a:lnTo>
                    <a:pt x="2693" y="43088"/>
                  </a:lnTo>
                  <a:lnTo>
                    <a:pt x="2693" y="143767"/>
                  </a:lnTo>
                  <a:lnTo>
                    <a:pt x="19887" y="143767"/>
                  </a:lnTo>
                  <a:lnTo>
                    <a:pt x="19887" y="43088"/>
                  </a:lnTo>
                  <a:close/>
                </a:path>
                <a:path w="22860" h="144144">
                  <a:moveTo>
                    <a:pt x="18022" y="0"/>
                  </a:moveTo>
                  <a:lnTo>
                    <a:pt x="4764" y="0"/>
                  </a:lnTo>
                  <a:lnTo>
                    <a:pt x="0" y="4557"/>
                  </a:lnTo>
                  <a:lnTo>
                    <a:pt x="0" y="18022"/>
                  </a:lnTo>
                  <a:lnTo>
                    <a:pt x="4764" y="22372"/>
                  </a:lnTo>
                  <a:lnTo>
                    <a:pt x="18022" y="22372"/>
                  </a:lnTo>
                  <a:lnTo>
                    <a:pt x="22787" y="18022"/>
                  </a:lnTo>
                  <a:lnTo>
                    <a:pt x="22787" y="4557"/>
                  </a:lnTo>
                  <a:lnTo>
                    <a:pt x="180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103654" y="1677185"/>
              <a:ext cx="85556" cy="10565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213012" y="1677185"/>
              <a:ext cx="80791" cy="10316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/>
          <p:cNvGrpSpPr/>
          <p:nvPr/>
        </p:nvGrpSpPr>
        <p:grpSpPr>
          <a:xfrm>
            <a:off x="599642" y="1630367"/>
            <a:ext cx="2402840" cy="415925"/>
            <a:chOff x="599642" y="1630367"/>
            <a:chExt cx="2402840" cy="415925"/>
          </a:xfrm>
        </p:grpSpPr>
        <p:sp>
          <p:nvSpPr>
            <p:cNvPr id="58" name="object 58"/>
            <p:cNvSpPr/>
            <p:nvPr/>
          </p:nvSpPr>
          <p:spPr>
            <a:xfrm>
              <a:off x="2360508" y="1632853"/>
              <a:ext cx="88248" cy="149981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478982" y="1638032"/>
              <a:ext cx="80169" cy="144802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590246" y="1630367"/>
              <a:ext cx="214780" cy="152467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828829" y="1677185"/>
              <a:ext cx="80791" cy="10316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599642" y="1635546"/>
              <a:ext cx="2402258" cy="410347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3" name="object 63"/>
          <p:cNvSpPr/>
          <p:nvPr/>
        </p:nvSpPr>
        <p:spPr>
          <a:xfrm>
            <a:off x="11646954" y="2203805"/>
            <a:ext cx="245745" cy="335280"/>
          </a:xfrm>
          <a:custGeom>
            <a:avLst/>
            <a:gdLst/>
            <a:ahLst/>
            <a:cxnLst/>
            <a:rect l="l" t="t" r="r" b="b"/>
            <a:pathLst>
              <a:path w="245745" h="335280">
                <a:moveTo>
                  <a:pt x="245452" y="0"/>
                </a:moveTo>
                <a:lnTo>
                  <a:pt x="0" y="0"/>
                </a:lnTo>
                <a:lnTo>
                  <a:pt x="0" y="36830"/>
                </a:lnTo>
                <a:lnTo>
                  <a:pt x="101028" y="36830"/>
                </a:lnTo>
                <a:lnTo>
                  <a:pt x="101028" y="335280"/>
                </a:lnTo>
                <a:lnTo>
                  <a:pt x="143903" y="335280"/>
                </a:lnTo>
                <a:lnTo>
                  <a:pt x="143903" y="36830"/>
                </a:lnTo>
                <a:lnTo>
                  <a:pt x="245452" y="36830"/>
                </a:lnTo>
                <a:lnTo>
                  <a:pt x="24545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1936895" y="2184806"/>
            <a:ext cx="476884" cy="360680"/>
          </a:xfrm>
          <a:custGeom>
            <a:avLst/>
            <a:gdLst/>
            <a:ahLst/>
            <a:cxnLst/>
            <a:rect l="l" t="t" r="r" b="b"/>
            <a:pathLst>
              <a:path w="476884" h="360680">
                <a:moveTo>
                  <a:pt x="48996" y="106146"/>
                </a:moveTo>
                <a:lnTo>
                  <a:pt x="6642" y="106146"/>
                </a:lnTo>
                <a:lnTo>
                  <a:pt x="6642" y="354152"/>
                </a:lnTo>
                <a:lnTo>
                  <a:pt x="48996" y="354152"/>
                </a:lnTo>
                <a:lnTo>
                  <a:pt x="48996" y="106146"/>
                </a:lnTo>
                <a:close/>
              </a:path>
              <a:path w="476884" h="360680">
                <a:moveTo>
                  <a:pt x="56134" y="27559"/>
                </a:moveTo>
                <a:lnTo>
                  <a:pt x="54051" y="16370"/>
                </a:lnTo>
                <a:lnTo>
                  <a:pt x="48221" y="7658"/>
                </a:lnTo>
                <a:lnTo>
                  <a:pt x="39344" y="2006"/>
                </a:lnTo>
                <a:lnTo>
                  <a:pt x="28067" y="0"/>
                </a:lnTo>
                <a:lnTo>
                  <a:pt x="16802" y="2006"/>
                </a:lnTo>
                <a:lnTo>
                  <a:pt x="7912" y="7658"/>
                </a:lnTo>
                <a:lnTo>
                  <a:pt x="2095" y="16370"/>
                </a:lnTo>
                <a:lnTo>
                  <a:pt x="0" y="27559"/>
                </a:lnTo>
                <a:lnTo>
                  <a:pt x="2095" y="38963"/>
                </a:lnTo>
                <a:lnTo>
                  <a:pt x="7912" y="47650"/>
                </a:lnTo>
                <a:lnTo>
                  <a:pt x="16802" y="53174"/>
                </a:lnTo>
                <a:lnTo>
                  <a:pt x="28067" y="55118"/>
                </a:lnTo>
                <a:lnTo>
                  <a:pt x="39344" y="53174"/>
                </a:lnTo>
                <a:lnTo>
                  <a:pt x="48221" y="47650"/>
                </a:lnTo>
                <a:lnTo>
                  <a:pt x="54051" y="38963"/>
                </a:lnTo>
                <a:lnTo>
                  <a:pt x="56134" y="27559"/>
                </a:lnTo>
                <a:close/>
              </a:path>
              <a:path w="476884" h="360680">
                <a:moveTo>
                  <a:pt x="248729" y="349554"/>
                </a:moveTo>
                <a:lnTo>
                  <a:pt x="240042" y="319443"/>
                </a:lnTo>
                <a:lnTo>
                  <a:pt x="232575" y="322338"/>
                </a:lnTo>
                <a:lnTo>
                  <a:pt x="225374" y="324231"/>
                </a:lnTo>
                <a:lnTo>
                  <a:pt x="218376" y="325259"/>
                </a:lnTo>
                <a:lnTo>
                  <a:pt x="211467" y="325577"/>
                </a:lnTo>
                <a:lnTo>
                  <a:pt x="193649" y="322389"/>
                </a:lnTo>
                <a:lnTo>
                  <a:pt x="181813" y="313131"/>
                </a:lnTo>
                <a:lnTo>
                  <a:pt x="175234" y="298234"/>
                </a:lnTo>
                <a:lnTo>
                  <a:pt x="173202" y="278117"/>
                </a:lnTo>
                <a:lnTo>
                  <a:pt x="173202" y="140335"/>
                </a:lnTo>
                <a:lnTo>
                  <a:pt x="240563" y="140335"/>
                </a:lnTo>
                <a:lnTo>
                  <a:pt x="240563" y="106146"/>
                </a:lnTo>
                <a:lnTo>
                  <a:pt x="173202" y="106146"/>
                </a:lnTo>
                <a:lnTo>
                  <a:pt x="173202" y="26543"/>
                </a:lnTo>
                <a:lnTo>
                  <a:pt x="137985" y="26543"/>
                </a:lnTo>
                <a:lnTo>
                  <a:pt x="132880" y="106146"/>
                </a:lnTo>
                <a:lnTo>
                  <a:pt x="94107" y="108699"/>
                </a:lnTo>
                <a:lnTo>
                  <a:pt x="94107" y="140335"/>
                </a:lnTo>
                <a:lnTo>
                  <a:pt x="130848" y="140335"/>
                </a:lnTo>
                <a:lnTo>
                  <a:pt x="130848" y="277088"/>
                </a:lnTo>
                <a:lnTo>
                  <a:pt x="134467" y="310972"/>
                </a:lnTo>
                <a:lnTo>
                  <a:pt x="146405" y="337248"/>
                </a:lnTo>
                <a:lnTo>
                  <a:pt x="168300" y="354241"/>
                </a:lnTo>
                <a:lnTo>
                  <a:pt x="201777" y="360273"/>
                </a:lnTo>
                <a:lnTo>
                  <a:pt x="214350" y="359460"/>
                </a:lnTo>
                <a:lnTo>
                  <a:pt x="226593" y="357212"/>
                </a:lnTo>
                <a:lnTo>
                  <a:pt x="238163" y="353809"/>
                </a:lnTo>
                <a:lnTo>
                  <a:pt x="248729" y="349554"/>
                </a:lnTo>
                <a:close/>
              </a:path>
              <a:path w="476884" h="360680">
                <a:moveTo>
                  <a:pt x="476567" y="216369"/>
                </a:moveTo>
                <a:lnTo>
                  <a:pt x="475513" y="208711"/>
                </a:lnTo>
                <a:lnTo>
                  <a:pt x="469925" y="168046"/>
                </a:lnTo>
                <a:lnTo>
                  <a:pt x="451764" y="133705"/>
                </a:lnTo>
                <a:lnTo>
                  <a:pt x="450545" y="131406"/>
                </a:lnTo>
                <a:lnTo>
                  <a:pt x="438810" y="122682"/>
                </a:lnTo>
                <a:lnTo>
                  <a:pt x="438810" y="208711"/>
                </a:lnTo>
                <a:lnTo>
                  <a:pt x="307657" y="208711"/>
                </a:lnTo>
                <a:lnTo>
                  <a:pt x="315937" y="176974"/>
                </a:lnTo>
                <a:lnTo>
                  <a:pt x="331774" y="153416"/>
                </a:lnTo>
                <a:lnTo>
                  <a:pt x="353161" y="138747"/>
                </a:lnTo>
                <a:lnTo>
                  <a:pt x="378079" y="133705"/>
                </a:lnTo>
                <a:lnTo>
                  <a:pt x="403504" y="138531"/>
                </a:lnTo>
                <a:lnTo>
                  <a:pt x="422605" y="152831"/>
                </a:lnTo>
                <a:lnTo>
                  <a:pt x="434632" y="176326"/>
                </a:lnTo>
                <a:lnTo>
                  <a:pt x="438810" y="208711"/>
                </a:lnTo>
                <a:lnTo>
                  <a:pt x="438810" y="122682"/>
                </a:lnTo>
                <a:lnTo>
                  <a:pt x="419303" y="108153"/>
                </a:lnTo>
                <a:lnTo>
                  <a:pt x="377063" y="100025"/>
                </a:lnTo>
                <a:lnTo>
                  <a:pt x="335788" y="109016"/>
                </a:lnTo>
                <a:lnTo>
                  <a:pt x="300202" y="134848"/>
                </a:lnTo>
                <a:lnTo>
                  <a:pt x="275234" y="175806"/>
                </a:lnTo>
                <a:lnTo>
                  <a:pt x="265823" y="230149"/>
                </a:lnTo>
                <a:lnTo>
                  <a:pt x="274993" y="285140"/>
                </a:lnTo>
                <a:lnTo>
                  <a:pt x="300139" y="326021"/>
                </a:lnTo>
                <a:lnTo>
                  <a:pt x="337718" y="351497"/>
                </a:lnTo>
                <a:lnTo>
                  <a:pt x="384213" y="360273"/>
                </a:lnTo>
                <a:lnTo>
                  <a:pt x="408457" y="358432"/>
                </a:lnTo>
                <a:lnTo>
                  <a:pt x="430072" y="353250"/>
                </a:lnTo>
                <a:lnTo>
                  <a:pt x="449287" y="345198"/>
                </a:lnTo>
                <a:lnTo>
                  <a:pt x="466369" y="334759"/>
                </a:lnTo>
                <a:lnTo>
                  <a:pt x="461619" y="326085"/>
                </a:lnTo>
                <a:lnTo>
                  <a:pt x="451561" y="307708"/>
                </a:lnTo>
                <a:lnTo>
                  <a:pt x="437896" y="315531"/>
                </a:lnTo>
                <a:lnTo>
                  <a:pt x="422922" y="321297"/>
                </a:lnTo>
                <a:lnTo>
                  <a:pt x="406717" y="324866"/>
                </a:lnTo>
                <a:lnTo>
                  <a:pt x="389305" y="326085"/>
                </a:lnTo>
                <a:lnTo>
                  <a:pt x="357251" y="320027"/>
                </a:lnTo>
                <a:lnTo>
                  <a:pt x="332219" y="302869"/>
                </a:lnTo>
                <a:lnTo>
                  <a:pt x="315328" y="276136"/>
                </a:lnTo>
                <a:lnTo>
                  <a:pt x="307657" y="241376"/>
                </a:lnTo>
                <a:lnTo>
                  <a:pt x="474535" y="241376"/>
                </a:lnTo>
                <a:lnTo>
                  <a:pt x="476059" y="233210"/>
                </a:lnTo>
                <a:lnTo>
                  <a:pt x="476567" y="225552"/>
                </a:lnTo>
                <a:lnTo>
                  <a:pt x="476567" y="21636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12468327" y="2175624"/>
            <a:ext cx="532765" cy="369570"/>
          </a:xfrm>
          <a:custGeom>
            <a:avLst/>
            <a:gdLst/>
            <a:ahLst/>
            <a:cxnLst/>
            <a:rect l="l" t="t" r="r" b="b"/>
            <a:pathLst>
              <a:path w="532765" h="369569">
                <a:moveTo>
                  <a:pt x="68884" y="364858"/>
                </a:moveTo>
                <a:lnTo>
                  <a:pt x="63271" y="333222"/>
                </a:lnTo>
                <a:lnTo>
                  <a:pt x="59194" y="334238"/>
                </a:lnTo>
                <a:lnTo>
                  <a:pt x="47967" y="334238"/>
                </a:lnTo>
                <a:lnTo>
                  <a:pt x="42354" y="329653"/>
                </a:lnTo>
                <a:lnTo>
                  <a:pt x="42354" y="0"/>
                </a:lnTo>
                <a:lnTo>
                  <a:pt x="0" y="0"/>
                </a:lnTo>
                <a:lnTo>
                  <a:pt x="0" y="313321"/>
                </a:lnTo>
                <a:lnTo>
                  <a:pt x="2489" y="337159"/>
                </a:lnTo>
                <a:lnTo>
                  <a:pt x="10325" y="354787"/>
                </a:lnTo>
                <a:lnTo>
                  <a:pt x="24104" y="365709"/>
                </a:lnTo>
                <a:lnTo>
                  <a:pt x="44386" y="369455"/>
                </a:lnTo>
                <a:lnTo>
                  <a:pt x="55105" y="369455"/>
                </a:lnTo>
                <a:lnTo>
                  <a:pt x="62763" y="367919"/>
                </a:lnTo>
                <a:lnTo>
                  <a:pt x="68884" y="364858"/>
                </a:lnTo>
                <a:close/>
              </a:path>
              <a:path w="532765" h="369569">
                <a:moveTo>
                  <a:pt x="285305" y="295465"/>
                </a:moveTo>
                <a:lnTo>
                  <a:pt x="261823" y="246024"/>
                </a:lnTo>
                <a:lnTo>
                  <a:pt x="209270" y="219938"/>
                </a:lnTo>
                <a:lnTo>
                  <a:pt x="187921" y="211950"/>
                </a:lnTo>
                <a:lnTo>
                  <a:pt x="171310" y="203161"/>
                </a:lnTo>
                <a:lnTo>
                  <a:pt x="160540" y="192163"/>
                </a:lnTo>
                <a:lnTo>
                  <a:pt x="156705" y="177584"/>
                </a:lnTo>
                <a:lnTo>
                  <a:pt x="159359" y="164249"/>
                </a:lnTo>
                <a:lnTo>
                  <a:pt x="167551" y="152831"/>
                </a:lnTo>
                <a:lnTo>
                  <a:pt x="181686" y="144856"/>
                </a:lnTo>
                <a:lnTo>
                  <a:pt x="202120" y="141859"/>
                </a:lnTo>
                <a:lnTo>
                  <a:pt x="217868" y="143179"/>
                </a:lnTo>
                <a:lnTo>
                  <a:pt x="232422" y="147027"/>
                </a:lnTo>
                <a:lnTo>
                  <a:pt x="246113" y="153276"/>
                </a:lnTo>
                <a:lnTo>
                  <a:pt x="259283" y="161759"/>
                </a:lnTo>
                <a:lnTo>
                  <a:pt x="278663" y="137274"/>
                </a:lnTo>
                <a:lnTo>
                  <a:pt x="262826" y="125996"/>
                </a:lnTo>
                <a:lnTo>
                  <a:pt x="244538" y="117106"/>
                </a:lnTo>
                <a:lnTo>
                  <a:pt x="224053" y="111290"/>
                </a:lnTo>
                <a:lnTo>
                  <a:pt x="201612" y="109207"/>
                </a:lnTo>
                <a:lnTo>
                  <a:pt x="165404" y="114604"/>
                </a:lnTo>
                <a:lnTo>
                  <a:pt x="138468" y="129489"/>
                </a:lnTo>
                <a:lnTo>
                  <a:pt x="121678" y="151828"/>
                </a:lnTo>
                <a:lnTo>
                  <a:pt x="115887" y="179628"/>
                </a:lnTo>
                <a:lnTo>
                  <a:pt x="122047" y="206222"/>
                </a:lnTo>
                <a:lnTo>
                  <a:pt x="138404" y="225933"/>
                </a:lnTo>
                <a:lnTo>
                  <a:pt x="161734" y="240474"/>
                </a:lnTo>
                <a:lnTo>
                  <a:pt x="188861" y="251574"/>
                </a:lnTo>
                <a:lnTo>
                  <a:pt x="209384" y="259549"/>
                </a:lnTo>
                <a:lnTo>
                  <a:pt x="227190" y="269049"/>
                </a:lnTo>
                <a:lnTo>
                  <a:pt x="239737" y="281432"/>
                </a:lnTo>
                <a:lnTo>
                  <a:pt x="244475" y="298018"/>
                </a:lnTo>
                <a:lnTo>
                  <a:pt x="241490" y="313029"/>
                </a:lnTo>
                <a:lnTo>
                  <a:pt x="232486" y="325183"/>
                </a:lnTo>
                <a:lnTo>
                  <a:pt x="217347" y="333324"/>
                </a:lnTo>
                <a:lnTo>
                  <a:pt x="195999" y="336283"/>
                </a:lnTo>
                <a:lnTo>
                  <a:pt x="174459" y="334568"/>
                </a:lnTo>
                <a:lnTo>
                  <a:pt x="155308" y="329463"/>
                </a:lnTo>
                <a:lnTo>
                  <a:pt x="137871" y="321005"/>
                </a:lnTo>
                <a:lnTo>
                  <a:pt x="121500" y="309245"/>
                </a:lnTo>
                <a:lnTo>
                  <a:pt x="102108" y="333730"/>
                </a:lnTo>
                <a:lnTo>
                  <a:pt x="121132" y="348792"/>
                </a:lnTo>
                <a:lnTo>
                  <a:pt x="143306" y="360019"/>
                </a:lnTo>
                <a:lnTo>
                  <a:pt x="167982" y="367030"/>
                </a:lnTo>
                <a:lnTo>
                  <a:pt x="194475" y="369455"/>
                </a:lnTo>
                <a:lnTo>
                  <a:pt x="233426" y="363562"/>
                </a:lnTo>
                <a:lnTo>
                  <a:pt x="261886" y="347573"/>
                </a:lnTo>
                <a:lnTo>
                  <a:pt x="279361" y="324027"/>
                </a:lnTo>
                <a:lnTo>
                  <a:pt x="285305" y="295465"/>
                </a:lnTo>
                <a:close/>
              </a:path>
              <a:path w="532765" h="369569">
                <a:moveTo>
                  <a:pt x="532434" y="225552"/>
                </a:moveTo>
                <a:lnTo>
                  <a:pt x="531380" y="217893"/>
                </a:lnTo>
                <a:lnTo>
                  <a:pt x="525792" y="177228"/>
                </a:lnTo>
                <a:lnTo>
                  <a:pt x="507631" y="142887"/>
                </a:lnTo>
                <a:lnTo>
                  <a:pt x="506412" y="140589"/>
                </a:lnTo>
                <a:lnTo>
                  <a:pt x="494677" y="131864"/>
                </a:lnTo>
                <a:lnTo>
                  <a:pt x="494677" y="217893"/>
                </a:lnTo>
                <a:lnTo>
                  <a:pt x="363524" y="217893"/>
                </a:lnTo>
                <a:lnTo>
                  <a:pt x="371805" y="186156"/>
                </a:lnTo>
                <a:lnTo>
                  <a:pt x="387642" y="162598"/>
                </a:lnTo>
                <a:lnTo>
                  <a:pt x="409028" y="147929"/>
                </a:lnTo>
                <a:lnTo>
                  <a:pt x="433946" y="142887"/>
                </a:lnTo>
                <a:lnTo>
                  <a:pt x="459371" y="147713"/>
                </a:lnTo>
                <a:lnTo>
                  <a:pt x="478472" y="162013"/>
                </a:lnTo>
                <a:lnTo>
                  <a:pt x="490499" y="185508"/>
                </a:lnTo>
                <a:lnTo>
                  <a:pt x="494677" y="217893"/>
                </a:lnTo>
                <a:lnTo>
                  <a:pt x="494677" y="131864"/>
                </a:lnTo>
                <a:lnTo>
                  <a:pt x="475170" y="117335"/>
                </a:lnTo>
                <a:lnTo>
                  <a:pt x="432930" y="109207"/>
                </a:lnTo>
                <a:lnTo>
                  <a:pt x="391655" y="118198"/>
                </a:lnTo>
                <a:lnTo>
                  <a:pt x="356069" y="144030"/>
                </a:lnTo>
                <a:lnTo>
                  <a:pt x="331101" y="184988"/>
                </a:lnTo>
                <a:lnTo>
                  <a:pt x="321691" y="239331"/>
                </a:lnTo>
                <a:lnTo>
                  <a:pt x="330860" y="294322"/>
                </a:lnTo>
                <a:lnTo>
                  <a:pt x="356006" y="335203"/>
                </a:lnTo>
                <a:lnTo>
                  <a:pt x="393585" y="360680"/>
                </a:lnTo>
                <a:lnTo>
                  <a:pt x="440080" y="369455"/>
                </a:lnTo>
                <a:lnTo>
                  <a:pt x="464324" y="367614"/>
                </a:lnTo>
                <a:lnTo>
                  <a:pt x="485940" y="362432"/>
                </a:lnTo>
                <a:lnTo>
                  <a:pt x="505167" y="354380"/>
                </a:lnTo>
                <a:lnTo>
                  <a:pt x="522236" y="343941"/>
                </a:lnTo>
                <a:lnTo>
                  <a:pt x="517486" y="335267"/>
                </a:lnTo>
                <a:lnTo>
                  <a:pt x="507428" y="316890"/>
                </a:lnTo>
                <a:lnTo>
                  <a:pt x="493763" y="324713"/>
                </a:lnTo>
                <a:lnTo>
                  <a:pt x="478790" y="330479"/>
                </a:lnTo>
                <a:lnTo>
                  <a:pt x="462584" y="334048"/>
                </a:lnTo>
                <a:lnTo>
                  <a:pt x="445173" y="335267"/>
                </a:lnTo>
                <a:lnTo>
                  <a:pt x="413118" y="329209"/>
                </a:lnTo>
                <a:lnTo>
                  <a:pt x="388086" y="312051"/>
                </a:lnTo>
                <a:lnTo>
                  <a:pt x="371195" y="285318"/>
                </a:lnTo>
                <a:lnTo>
                  <a:pt x="363524" y="250558"/>
                </a:lnTo>
                <a:lnTo>
                  <a:pt x="530402" y="250558"/>
                </a:lnTo>
                <a:lnTo>
                  <a:pt x="531926" y="242392"/>
                </a:lnTo>
                <a:lnTo>
                  <a:pt x="532434" y="234734"/>
                </a:lnTo>
                <a:lnTo>
                  <a:pt x="532434" y="22555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13048577" y="2184806"/>
            <a:ext cx="476884" cy="360680"/>
          </a:xfrm>
          <a:custGeom>
            <a:avLst/>
            <a:gdLst/>
            <a:ahLst/>
            <a:cxnLst/>
            <a:rect l="l" t="t" r="r" b="b"/>
            <a:pathLst>
              <a:path w="476884" h="360680">
                <a:moveTo>
                  <a:pt x="48996" y="106146"/>
                </a:moveTo>
                <a:lnTo>
                  <a:pt x="6642" y="106146"/>
                </a:lnTo>
                <a:lnTo>
                  <a:pt x="6642" y="354152"/>
                </a:lnTo>
                <a:lnTo>
                  <a:pt x="48996" y="354152"/>
                </a:lnTo>
                <a:lnTo>
                  <a:pt x="48996" y="106146"/>
                </a:lnTo>
                <a:close/>
              </a:path>
              <a:path w="476884" h="360680">
                <a:moveTo>
                  <a:pt x="56134" y="27559"/>
                </a:moveTo>
                <a:lnTo>
                  <a:pt x="54051" y="16370"/>
                </a:lnTo>
                <a:lnTo>
                  <a:pt x="48221" y="7658"/>
                </a:lnTo>
                <a:lnTo>
                  <a:pt x="39344" y="2006"/>
                </a:lnTo>
                <a:lnTo>
                  <a:pt x="28067" y="0"/>
                </a:lnTo>
                <a:lnTo>
                  <a:pt x="16789" y="2006"/>
                </a:lnTo>
                <a:lnTo>
                  <a:pt x="7912" y="7658"/>
                </a:lnTo>
                <a:lnTo>
                  <a:pt x="2095" y="16370"/>
                </a:lnTo>
                <a:lnTo>
                  <a:pt x="0" y="27559"/>
                </a:lnTo>
                <a:lnTo>
                  <a:pt x="2095" y="38963"/>
                </a:lnTo>
                <a:lnTo>
                  <a:pt x="7912" y="47650"/>
                </a:lnTo>
                <a:lnTo>
                  <a:pt x="16789" y="53174"/>
                </a:lnTo>
                <a:lnTo>
                  <a:pt x="28067" y="55118"/>
                </a:lnTo>
                <a:lnTo>
                  <a:pt x="39344" y="53174"/>
                </a:lnTo>
                <a:lnTo>
                  <a:pt x="48221" y="47650"/>
                </a:lnTo>
                <a:lnTo>
                  <a:pt x="54051" y="38963"/>
                </a:lnTo>
                <a:lnTo>
                  <a:pt x="56134" y="27559"/>
                </a:lnTo>
                <a:close/>
              </a:path>
              <a:path w="476884" h="360680">
                <a:moveTo>
                  <a:pt x="248767" y="349554"/>
                </a:moveTo>
                <a:lnTo>
                  <a:pt x="240093" y="319443"/>
                </a:lnTo>
                <a:lnTo>
                  <a:pt x="232613" y="322338"/>
                </a:lnTo>
                <a:lnTo>
                  <a:pt x="225425" y="324231"/>
                </a:lnTo>
                <a:lnTo>
                  <a:pt x="218427" y="325259"/>
                </a:lnTo>
                <a:lnTo>
                  <a:pt x="211518" y="325577"/>
                </a:lnTo>
                <a:lnTo>
                  <a:pt x="193700" y="322389"/>
                </a:lnTo>
                <a:lnTo>
                  <a:pt x="181864" y="313131"/>
                </a:lnTo>
                <a:lnTo>
                  <a:pt x="175285" y="298234"/>
                </a:lnTo>
                <a:lnTo>
                  <a:pt x="173253" y="278117"/>
                </a:lnTo>
                <a:lnTo>
                  <a:pt x="173253" y="140335"/>
                </a:lnTo>
                <a:lnTo>
                  <a:pt x="240614" y="140335"/>
                </a:lnTo>
                <a:lnTo>
                  <a:pt x="240614" y="106146"/>
                </a:lnTo>
                <a:lnTo>
                  <a:pt x="173253" y="106146"/>
                </a:lnTo>
                <a:lnTo>
                  <a:pt x="173253" y="26543"/>
                </a:lnTo>
                <a:lnTo>
                  <a:pt x="138036" y="26543"/>
                </a:lnTo>
                <a:lnTo>
                  <a:pt x="132930" y="106146"/>
                </a:lnTo>
                <a:lnTo>
                  <a:pt x="94157" y="108699"/>
                </a:lnTo>
                <a:lnTo>
                  <a:pt x="94157" y="140335"/>
                </a:lnTo>
                <a:lnTo>
                  <a:pt x="130898" y="140335"/>
                </a:lnTo>
                <a:lnTo>
                  <a:pt x="130898" y="277088"/>
                </a:lnTo>
                <a:lnTo>
                  <a:pt x="134518" y="310972"/>
                </a:lnTo>
                <a:lnTo>
                  <a:pt x="146456" y="337248"/>
                </a:lnTo>
                <a:lnTo>
                  <a:pt x="168351" y="354241"/>
                </a:lnTo>
                <a:lnTo>
                  <a:pt x="201828" y="360273"/>
                </a:lnTo>
                <a:lnTo>
                  <a:pt x="214401" y="359460"/>
                </a:lnTo>
                <a:lnTo>
                  <a:pt x="226644" y="357212"/>
                </a:lnTo>
                <a:lnTo>
                  <a:pt x="238213" y="353809"/>
                </a:lnTo>
                <a:lnTo>
                  <a:pt x="248767" y="349554"/>
                </a:lnTo>
                <a:close/>
              </a:path>
              <a:path w="476884" h="360680">
                <a:moveTo>
                  <a:pt x="476567" y="216369"/>
                </a:moveTo>
                <a:lnTo>
                  <a:pt x="475513" y="208711"/>
                </a:lnTo>
                <a:lnTo>
                  <a:pt x="469925" y="168046"/>
                </a:lnTo>
                <a:lnTo>
                  <a:pt x="451751" y="133705"/>
                </a:lnTo>
                <a:lnTo>
                  <a:pt x="450545" y="131406"/>
                </a:lnTo>
                <a:lnTo>
                  <a:pt x="438810" y="122682"/>
                </a:lnTo>
                <a:lnTo>
                  <a:pt x="438810" y="208711"/>
                </a:lnTo>
                <a:lnTo>
                  <a:pt x="307657" y="208711"/>
                </a:lnTo>
                <a:lnTo>
                  <a:pt x="315937" y="176974"/>
                </a:lnTo>
                <a:lnTo>
                  <a:pt x="331774" y="153416"/>
                </a:lnTo>
                <a:lnTo>
                  <a:pt x="353161" y="138747"/>
                </a:lnTo>
                <a:lnTo>
                  <a:pt x="378079" y="133705"/>
                </a:lnTo>
                <a:lnTo>
                  <a:pt x="403504" y="138531"/>
                </a:lnTo>
                <a:lnTo>
                  <a:pt x="422605" y="152831"/>
                </a:lnTo>
                <a:lnTo>
                  <a:pt x="434632" y="176326"/>
                </a:lnTo>
                <a:lnTo>
                  <a:pt x="438810" y="208711"/>
                </a:lnTo>
                <a:lnTo>
                  <a:pt x="438810" y="122682"/>
                </a:lnTo>
                <a:lnTo>
                  <a:pt x="419303" y="108153"/>
                </a:lnTo>
                <a:lnTo>
                  <a:pt x="377063" y="100025"/>
                </a:lnTo>
                <a:lnTo>
                  <a:pt x="335788" y="109016"/>
                </a:lnTo>
                <a:lnTo>
                  <a:pt x="300202" y="134848"/>
                </a:lnTo>
                <a:lnTo>
                  <a:pt x="275234" y="175806"/>
                </a:lnTo>
                <a:lnTo>
                  <a:pt x="265811" y="230149"/>
                </a:lnTo>
                <a:lnTo>
                  <a:pt x="274980" y="285140"/>
                </a:lnTo>
                <a:lnTo>
                  <a:pt x="300139" y="326021"/>
                </a:lnTo>
                <a:lnTo>
                  <a:pt x="337718" y="351497"/>
                </a:lnTo>
                <a:lnTo>
                  <a:pt x="384200" y="360273"/>
                </a:lnTo>
                <a:lnTo>
                  <a:pt x="408457" y="358432"/>
                </a:lnTo>
                <a:lnTo>
                  <a:pt x="430072" y="353250"/>
                </a:lnTo>
                <a:lnTo>
                  <a:pt x="449287" y="345198"/>
                </a:lnTo>
                <a:lnTo>
                  <a:pt x="466369" y="334759"/>
                </a:lnTo>
                <a:lnTo>
                  <a:pt x="461619" y="326085"/>
                </a:lnTo>
                <a:lnTo>
                  <a:pt x="451561" y="307708"/>
                </a:lnTo>
                <a:lnTo>
                  <a:pt x="437896" y="315531"/>
                </a:lnTo>
                <a:lnTo>
                  <a:pt x="422922" y="321297"/>
                </a:lnTo>
                <a:lnTo>
                  <a:pt x="406717" y="324866"/>
                </a:lnTo>
                <a:lnTo>
                  <a:pt x="389305" y="326085"/>
                </a:lnTo>
                <a:lnTo>
                  <a:pt x="357251" y="320027"/>
                </a:lnTo>
                <a:lnTo>
                  <a:pt x="332219" y="302869"/>
                </a:lnTo>
                <a:lnTo>
                  <a:pt x="315328" y="276136"/>
                </a:lnTo>
                <a:lnTo>
                  <a:pt x="307657" y="241376"/>
                </a:lnTo>
                <a:lnTo>
                  <a:pt x="474522" y="241376"/>
                </a:lnTo>
                <a:lnTo>
                  <a:pt x="476059" y="233210"/>
                </a:lnTo>
                <a:lnTo>
                  <a:pt x="476567" y="225552"/>
                </a:lnTo>
                <a:lnTo>
                  <a:pt x="476567" y="21636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6613576" y="2188374"/>
            <a:ext cx="473075" cy="356870"/>
          </a:xfrm>
          <a:custGeom>
            <a:avLst/>
            <a:gdLst/>
            <a:ahLst/>
            <a:cxnLst/>
            <a:rect l="l" t="t" r="r" b="b"/>
            <a:pathLst>
              <a:path w="473075" h="356869">
                <a:moveTo>
                  <a:pt x="232194" y="350583"/>
                </a:moveTo>
                <a:lnTo>
                  <a:pt x="149656" y="209232"/>
                </a:lnTo>
                <a:lnTo>
                  <a:pt x="146977" y="204635"/>
                </a:lnTo>
                <a:lnTo>
                  <a:pt x="177850" y="192252"/>
                </a:lnTo>
                <a:lnTo>
                  <a:pt x="199136" y="174523"/>
                </a:lnTo>
                <a:lnTo>
                  <a:pt x="201510" y="172554"/>
                </a:lnTo>
                <a:lnTo>
                  <a:pt x="216649" y="145288"/>
                </a:lnTo>
                <a:lnTo>
                  <a:pt x="221983" y="110236"/>
                </a:lnTo>
                <a:lnTo>
                  <a:pt x="213258" y="65989"/>
                </a:lnTo>
                <a:lnTo>
                  <a:pt x="200380" y="50520"/>
                </a:lnTo>
                <a:lnTo>
                  <a:pt x="188937" y="36817"/>
                </a:lnTo>
                <a:lnTo>
                  <a:pt x="179120" y="32575"/>
                </a:lnTo>
                <a:lnTo>
                  <a:pt x="179120" y="110236"/>
                </a:lnTo>
                <a:lnTo>
                  <a:pt x="173837" y="138366"/>
                </a:lnTo>
                <a:lnTo>
                  <a:pt x="158330" y="158457"/>
                </a:lnTo>
                <a:lnTo>
                  <a:pt x="133045" y="170510"/>
                </a:lnTo>
                <a:lnTo>
                  <a:pt x="98488" y="174523"/>
                </a:lnTo>
                <a:lnTo>
                  <a:pt x="42875" y="174523"/>
                </a:lnTo>
                <a:lnTo>
                  <a:pt x="42875" y="50520"/>
                </a:lnTo>
                <a:lnTo>
                  <a:pt x="98488" y="50520"/>
                </a:lnTo>
                <a:lnTo>
                  <a:pt x="133045" y="53682"/>
                </a:lnTo>
                <a:lnTo>
                  <a:pt x="158330" y="63919"/>
                </a:lnTo>
                <a:lnTo>
                  <a:pt x="173837" y="82384"/>
                </a:lnTo>
                <a:lnTo>
                  <a:pt x="179120" y="110236"/>
                </a:lnTo>
                <a:lnTo>
                  <a:pt x="179120" y="32575"/>
                </a:lnTo>
                <a:lnTo>
                  <a:pt x="151803" y="20739"/>
                </a:lnTo>
                <a:lnTo>
                  <a:pt x="104622" y="15824"/>
                </a:lnTo>
                <a:lnTo>
                  <a:pt x="0" y="15824"/>
                </a:lnTo>
                <a:lnTo>
                  <a:pt x="0" y="350583"/>
                </a:lnTo>
                <a:lnTo>
                  <a:pt x="42875" y="350583"/>
                </a:lnTo>
                <a:lnTo>
                  <a:pt x="42875" y="209232"/>
                </a:lnTo>
                <a:lnTo>
                  <a:pt x="103085" y="209232"/>
                </a:lnTo>
                <a:lnTo>
                  <a:pt x="183718" y="350583"/>
                </a:lnTo>
                <a:lnTo>
                  <a:pt x="232194" y="350583"/>
                </a:lnTo>
                <a:close/>
              </a:path>
              <a:path w="473075" h="356869">
                <a:moveTo>
                  <a:pt x="351142" y="25527"/>
                </a:moveTo>
                <a:lnTo>
                  <a:pt x="349237" y="15506"/>
                </a:lnTo>
                <a:lnTo>
                  <a:pt x="343992" y="7404"/>
                </a:lnTo>
                <a:lnTo>
                  <a:pt x="336067" y="1981"/>
                </a:lnTo>
                <a:lnTo>
                  <a:pt x="326136" y="0"/>
                </a:lnTo>
                <a:lnTo>
                  <a:pt x="315912" y="1981"/>
                </a:lnTo>
                <a:lnTo>
                  <a:pt x="307835" y="7404"/>
                </a:lnTo>
                <a:lnTo>
                  <a:pt x="302526" y="15506"/>
                </a:lnTo>
                <a:lnTo>
                  <a:pt x="300621" y="25527"/>
                </a:lnTo>
                <a:lnTo>
                  <a:pt x="302526" y="35534"/>
                </a:lnTo>
                <a:lnTo>
                  <a:pt x="307835" y="43637"/>
                </a:lnTo>
                <a:lnTo>
                  <a:pt x="315912" y="49060"/>
                </a:lnTo>
                <a:lnTo>
                  <a:pt x="326136" y="51041"/>
                </a:lnTo>
                <a:lnTo>
                  <a:pt x="336067" y="49060"/>
                </a:lnTo>
                <a:lnTo>
                  <a:pt x="343992" y="43637"/>
                </a:lnTo>
                <a:lnTo>
                  <a:pt x="349237" y="35534"/>
                </a:lnTo>
                <a:lnTo>
                  <a:pt x="351142" y="25527"/>
                </a:lnTo>
                <a:close/>
              </a:path>
              <a:path w="473075" h="356869">
                <a:moveTo>
                  <a:pt x="449630" y="25527"/>
                </a:moveTo>
                <a:lnTo>
                  <a:pt x="447725" y="15506"/>
                </a:lnTo>
                <a:lnTo>
                  <a:pt x="442417" y="7404"/>
                </a:lnTo>
                <a:lnTo>
                  <a:pt x="434340" y="1981"/>
                </a:lnTo>
                <a:lnTo>
                  <a:pt x="424116" y="0"/>
                </a:lnTo>
                <a:lnTo>
                  <a:pt x="414172" y="1981"/>
                </a:lnTo>
                <a:lnTo>
                  <a:pt x="406247" y="7404"/>
                </a:lnTo>
                <a:lnTo>
                  <a:pt x="401002" y="15506"/>
                </a:lnTo>
                <a:lnTo>
                  <a:pt x="399110" y="25527"/>
                </a:lnTo>
                <a:lnTo>
                  <a:pt x="401002" y="35534"/>
                </a:lnTo>
                <a:lnTo>
                  <a:pt x="406247" y="43637"/>
                </a:lnTo>
                <a:lnTo>
                  <a:pt x="414172" y="49060"/>
                </a:lnTo>
                <a:lnTo>
                  <a:pt x="424116" y="51041"/>
                </a:lnTo>
                <a:lnTo>
                  <a:pt x="434340" y="49060"/>
                </a:lnTo>
                <a:lnTo>
                  <a:pt x="442417" y="43637"/>
                </a:lnTo>
                <a:lnTo>
                  <a:pt x="447725" y="35534"/>
                </a:lnTo>
                <a:lnTo>
                  <a:pt x="449630" y="25527"/>
                </a:lnTo>
                <a:close/>
              </a:path>
              <a:path w="473075" h="356869">
                <a:moveTo>
                  <a:pt x="472592" y="102577"/>
                </a:moveTo>
                <a:lnTo>
                  <a:pt x="430237" y="102577"/>
                </a:lnTo>
                <a:lnTo>
                  <a:pt x="430237" y="278117"/>
                </a:lnTo>
                <a:lnTo>
                  <a:pt x="413778" y="296926"/>
                </a:lnTo>
                <a:lnTo>
                  <a:pt x="398094" y="309943"/>
                </a:lnTo>
                <a:lnTo>
                  <a:pt x="382016" y="317512"/>
                </a:lnTo>
                <a:lnTo>
                  <a:pt x="364413" y="319963"/>
                </a:lnTo>
                <a:lnTo>
                  <a:pt x="343293" y="316128"/>
                </a:lnTo>
                <a:lnTo>
                  <a:pt x="328688" y="304266"/>
                </a:lnTo>
                <a:lnTo>
                  <a:pt x="320205" y="283794"/>
                </a:lnTo>
                <a:lnTo>
                  <a:pt x="317461" y="254139"/>
                </a:lnTo>
                <a:lnTo>
                  <a:pt x="317461" y="102577"/>
                </a:lnTo>
                <a:lnTo>
                  <a:pt x="275107" y="102577"/>
                </a:lnTo>
                <a:lnTo>
                  <a:pt x="275107" y="259753"/>
                </a:lnTo>
                <a:lnTo>
                  <a:pt x="279590" y="301586"/>
                </a:lnTo>
                <a:lnTo>
                  <a:pt x="293408" y="331952"/>
                </a:lnTo>
                <a:lnTo>
                  <a:pt x="317080" y="350456"/>
                </a:lnTo>
                <a:lnTo>
                  <a:pt x="351142" y="356704"/>
                </a:lnTo>
                <a:lnTo>
                  <a:pt x="375094" y="353491"/>
                </a:lnTo>
                <a:lnTo>
                  <a:pt x="396176" y="344398"/>
                </a:lnTo>
                <a:lnTo>
                  <a:pt x="415150" y="330225"/>
                </a:lnTo>
                <a:lnTo>
                  <a:pt x="424967" y="319963"/>
                </a:lnTo>
                <a:lnTo>
                  <a:pt x="432790" y="311797"/>
                </a:lnTo>
                <a:lnTo>
                  <a:pt x="434314" y="311797"/>
                </a:lnTo>
                <a:lnTo>
                  <a:pt x="437896" y="350583"/>
                </a:lnTo>
                <a:lnTo>
                  <a:pt x="472592" y="350583"/>
                </a:lnTo>
                <a:lnTo>
                  <a:pt x="472592" y="311797"/>
                </a:lnTo>
                <a:lnTo>
                  <a:pt x="472592" y="10257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7144091" y="2284821"/>
            <a:ext cx="196850" cy="260350"/>
          </a:xfrm>
          <a:custGeom>
            <a:avLst/>
            <a:gdLst/>
            <a:ahLst/>
            <a:cxnLst/>
            <a:rect l="l" t="t" r="r" b="b"/>
            <a:pathLst>
              <a:path w="196850" h="260350">
                <a:moveTo>
                  <a:pt x="119409" y="0"/>
                </a:moveTo>
                <a:lnTo>
                  <a:pt x="73841" y="8714"/>
                </a:lnTo>
                <a:lnTo>
                  <a:pt x="35784" y="34126"/>
                </a:lnTo>
                <a:lnTo>
                  <a:pt x="9687" y="75133"/>
                </a:lnTo>
                <a:lnTo>
                  <a:pt x="0" y="130635"/>
                </a:lnTo>
                <a:lnTo>
                  <a:pt x="8922" y="185548"/>
                </a:lnTo>
                <a:lnTo>
                  <a:pt x="33488" y="226252"/>
                </a:lnTo>
                <a:lnTo>
                  <a:pt x="70396" y="251552"/>
                </a:lnTo>
                <a:lnTo>
                  <a:pt x="116347" y="260251"/>
                </a:lnTo>
                <a:lnTo>
                  <a:pt x="138194" y="258177"/>
                </a:lnTo>
                <a:lnTo>
                  <a:pt x="159084" y="252086"/>
                </a:lnTo>
                <a:lnTo>
                  <a:pt x="178635" y="242167"/>
                </a:lnTo>
                <a:lnTo>
                  <a:pt x="196464" y="228612"/>
                </a:lnTo>
                <a:lnTo>
                  <a:pt x="178093" y="201567"/>
                </a:lnTo>
                <a:lnTo>
                  <a:pt x="165989" y="210832"/>
                </a:lnTo>
                <a:lnTo>
                  <a:pt x="152068" y="218279"/>
                </a:lnTo>
                <a:lnTo>
                  <a:pt x="136615" y="223238"/>
                </a:lnTo>
                <a:lnTo>
                  <a:pt x="119919" y="225040"/>
                </a:lnTo>
                <a:lnTo>
                  <a:pt x="88879" y="218255"/>
                </a:lnTo>
                <a:lnTo>
                  <a:pt x="64871" y="199079"/>
                </a:lnTo>
                <a:lnTo>
                  <a:pt x="49379" y="169282"/>
                </a:lnTo>
                <a:lnTo>
                  <a:pt x="43885" y="130635"/>
                </a:lnTo>
                <a:lnTo>
                  <a:pt x="49690" y="91614"/>
                </a:lnTo>
                <a:lnTo>
                  <a:pt x="65828" y="61490"/>
                </a:lnTo>
                <a:lnTo>
                  <a:pt x="90386" y="42083"/>
                </a:lnTo>
                <a:lnTo>
                  <a:pt x="121450" y="35210"/>
                </a:lnTo>
                <a:lnTo>
                  <a:pt x="135643" y="36605"/>
                </a:lnTo>
                <a:lnTo>
                  <a:pt x="148496" y="40632"/>
                </a:lnTo>
                <a:lnTo>
                  <a:pt x="160201" y="47050"/>
                </a:lnTo>
                <a:lnTo>
                  <a:pt x="170949" y="55622"/>
                </a:lnTo>
                <a:lnTo>
                  <a:pt x="191871" y="29086"/>
                </a:lnTo>
                <a:lnTo>
                  <a:pt x="177822" y="17653"/>
                </a:lnTo>
                <a:lnTo>
                  <a:pt x="161381" y="8419"/>
                </a:lnTo>
                <a:lnTo>
                  <a:pt x="142069" y="2248"/>
                </a:lnTo>
                <a:lnTo>
                  <a:pt x="11940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7386422" y="2175624"/>
            <a:ext cx="659130" cy="369570"/>
          </a:xfrm>
          <a:custGeom>
            <a:avLst/>
            <a:gdLst/>
            <a:ahLst/>
            <a:cxnLst/>
            <a:rect l="l" t="t" r="r" b="b"/>
            <a:pathLst>
              <a:path w="659129" h="369569">
                <a:moveTo>
                  <a:pt x="206159" y="363334"/>
                </a:moveTo>
                <a:lnTo>
                  <a:pt x="112776" y="215341"/>
                </a:lnTo>
                <a:lnTo>
                  <a:pt x="195453" y="115328"/>
                </a:lnTo>
                <a:lnTo>
                  <a:pt x="147993" y="115328"/>
                </a:lnTo>
                <a:lnTo>
                  <a:pt x="43383" y="244944"/>
                </a:lnTo>
                <a:lnTo>
                  <a:pt x="41846" y="244944"/>
                </a:lnTo>
                <a:lnTo>
                  <a:pt x="41846" y="0"/>
                </a:lnTo>
                <a:lnTo>
                  <a:pt x="0" y="0"/>
                </a:lnTo>
                <a:lnTo>
                  <a:pt x="0" y="363334"/>
                </a:lnTo>
                <a:lnTo>
                  <a:pt x="41846" y="363334"/>
                </a:lnTo>
                <a:lnTo>
                  <a:pt x="41846" y="298018"/>
                </a:lnTo>
                <a:lnTo>
                  <a:pt x="87769" y="244436"/>
                </a:lnTo>
                <a:lnTo>
                  <a:pt x="160235" y="363334"/>
                </a:lnTo>
                <a:lnTo>
                  <a:pt x="206159" y="363334"/>
                </a:lnTo>
                <a:close/>
              </a:path>
              <a:path w="659129" h="369569">
                <a:moveTo>
                  <a:pt x="411505" y="295465"/>
                </a:moveTo>
                <a:lnTo>
                  <a:pt x="388035" y="246024"/>
                </a:lnTo>
                <a:lnTo>
                  <a:pt x="335470" y="219938"/>
                </a:lnTo>
                <a:lnTo>
                  <a:pt x="314121" y="211950"/>
                </a:lnTo>
                <a:lnTo>
                  <a:pt x="297522" y="203161"/>
                </a:lnTo>
                <a:lnTo>
                  <a:pt x="286753" y="192163"/>
                </a:lnTo>
                <a:lnTo>
                  <a:pt x="282917" y="177584"/>
                </a:lnTo>
                <a:lnTo>
                  <a:pt x="285559" y="164249"/>
                </a:lnTo>
                <a:lnTo>
                  <a:pt x="293751" y="152831"/>
                </a:lnTo>
                <a:lnTo>
                  <a:pt x="307886" y="144856"/>
                </a:lnTo>
                <a:lnTo>
                  <a:pt x="328333" y="141859"/>
                </a:lnTo>
                <a:lnTo>
                  <a:pt x="344081" y="143179"/>
                </a:lnTo>
                <a:lnTo>
                  <a:pt x="358622" y="147027"/>
                </a:lnTo>
                <a:lnTo>
                  <a:pt x="372313" y="153276"/>
                </a:lnTo>
                <a:lnTo>
                  <a:pt x="385483" y="161759"/>
                </a:lnTo>
                <a:lnTo>
                  <a:pt x="404876" y="137274"/>
                </a:lnTo>
                <a:lnTo>
                  <a:pt x="389026" y="125996"/>
                </a:lnTo>
                <a:lnTo>
                  <a:pt x="370751" y="117106"/>
                </a:lnTo>
                <a:lnTo>
                  <a:pt x="350266" y="111290"/>
                </a:lnTo>
                <a:lnTo>
                  <a:pt x="327812" y="109207"/>
                </a:lnTo>
                <a:lnTo>
                  <a:pt x="291604" y="114604"/>
                </a:lnTo>
                <a:lnTo>
                  <a:pt x="264668" y="129489"/>
                </a:lnTo>
                <a:lnTo>
                  <a:pt x="247878" y="151828"/>
                </a:lnTo>
                <a:lnTo>
                  <a:pt x="242087" y="179628"/>
                </a:lnTo>
                <a:lnTo>
                  <a:pt x="248246" y="206222"/>
                </a:lnTo>
                <a:lnTo>
                  <a:pt x="264604" y="225933"/>
                </a:lnTo>
                <a:lnTo>
                  <a:pt x="287947" y="240474"/>
                </a:lnTo>
                <a:lnTo>
                  <a:pt x="315061" y="251574"/>
                </a:lnTo>
                <a:lnTo>
                  <a:pt x="335597" y="259549"/>
                </a:lnTo>
                <a:lnTo>
                  <a:pt x="353402" y="269049"/>
                </a:lnTo>
                <a:lnTo>
                  <a:pt x="365937" y="281432"/>
                </a:lnTo>
                <a:lnTo>
                  <a:pt x="370687" y="298018"/>
                </a:lnTo>
                <a:lnTo>
                  <a:pt x="367703" y="313029"/>
                </a:lnTo>
                <a:lnTo>
                  <a:pt x="358686" y="325183"/>
                </a:lnTo>
                <a:lnTo>
                  <a:pt x="343560" y="333324"/>
                </a:lnTo>
                <a:lnTo>
                  <a:pt x="322199" y="336283"/>
                </a:lnTo>
                <a:lnTo>
                  <a:pt x="300659" y="334568"/>
                </a:lnTo>
                <a:lnTo>
                  <a:pt x="281508" y="329463"/>
                </a:lnTo>
                <a:lnTo>
                  <a:pt x="264083" y="321005"/>
                </a:lnTo>
                <a:lnTo>
                  <a:pt x="247700" y="309245"/>
                </a:lnTo>
                <a:lnTo>
                  <a:pt x="228307" y="333730"/>
                </a:lnTo>
                <a:lnTo>
                  <a:pt x="247332" y="348792"/>
                </a:lnTo>
                <a:lnTo>
                  <a:pt x="269519" y="360019"/>
                </a:lnTo>
                <a:lnTo>
                  <a:pt x="294182" y="367030"/>
                </a:lnTo>
                <a:lnTo>
                  <a:pt x="320675" y="369455"/>
                </a:lnTo>
                <a:lnTo>
                  <a:pt x="359625" y="363562"/>
                </a:lnTo>
                <a:lnTo>
                  <a:pt x="388099" y="347573"/>
                </a:lnTo>
                <a:lnTo>
                  <a:pt x="405561" y="324027"/>
                </a:lnTo>
                <a:lnTo>
                  <a:pt x="411505" y="295465"/>
                </a:lnTo>
                <a:close/>
              </a:path>
              <a:path w="659129" h="369569">
                <a:moveTo>
                  <a:pt x="658647" y="225552"/>
                </a:moveTo>
                <a:lnTo>
                  <a:pt x="651992" y="177228"/>
                </a:lnTo>
                <a:lnTo>
                  <a:pt x="633831" y="142887"/>
                </a:lnTo>
                <a:lnTo>
                  <a:pt x="620877" y="131851"/>
                </a:lnTo>
                <a:lnTo>
                  <a:pt x="620877" y="217893"/>
                </a:lnTo>
                <a:lnTo>
                  <a:pt x="489737" y="217893"/>
                </a:lnTo>
                <a:lnTo>
                  <a:pt x="498005" y="186156"/>
                </a:lnTo>
                <a:lnTo>
                  <a:pt x="513842" y="162598"/>
                </a:lnTo>
                <a:lnTo>
                  <a:pt x="535228" y="147929"/>
                </a:lnTo>
                <a:lnTo>
                  <a:pt x="560158" y="142887"/>
                </a:lnTo>
                <a:lnTo>
                  <a:pt x="585571" y="147713"/>
                </a:lnTo>
                <a:lnTo>
                  <a:pt x="604685" y="162013"/>
                </a:lnTo>
                <a:lnTo>
                  <a:pt x="616699" y="185508"/>
                </a:lnTo>
                <a:lnTo>
                  <a:pt x="620877" y="217893"/>
                </a:lnTo>
                <a:lnTo>
                  <a:pt x="620877" y="131851"/>
                </a:lnTo>
                <a:lnTo>
                  <a:pt x="601383" y="117335"/>
                </a:lnTo>
                <a:lnTo>
                  <a:pt x="559130" y="109207"/>
                </a:lnTo>
                <a:lnTo>
                  <a:pt x="517855" y="118198"/>
                </a:lnTo>
                <a:lnTo>
                  <a:pt x="482269" y="144030"/>
                </a:lnTo>
                <a:lnTo>
                  <a:pt x="457301" y="184988"/>
                </a:lnTo>
                <a:lnTo>
                  <a:pt x="447890" y="239331"/>
                </a:lnTo>
                <a:lnTo>
                  <a:pt x="457060" y="294322"/>
                </a:lnTo>
                <a:lnTo>
                  <a:pt x="482206" y="335203"/>
                </a:lnTo>
                <a:lnTo>
                  <a:pt x="519798" y="360680"/>
                </a:lnTo>
                <a:lnTo>
                  <a:pt x="566280" y="369455"/>
                </a:lnTo>
                <a:lnTo>
                  <a:pt x="590524" y="367614"/>
                </a:lnTo>
                <a:lnTo>
                  <a:pt x="612140" y="362432"/>
                </a:lnTo>
                <a:lnTo>
                  <a:pt x="631367" y="354380"/>
                </a:lnTo>
                <a:lnTo>
                  <a:pt x="648436" y="343941"/>
                </a:lnTo>
                <a:lnTo>
                  <a:pt x="643686" y="335267"/>
                </a:lnTo>
                <a:lnTo>
                  <a:pt x="633641" y="316890"/>
                </a:lnTo>
                <a:lnTo>
                  <a:pt x="619963" y="324713"/>
                </a:lnTo>
                <a:lnTo>
                  <a:pt x="605002" y="330479"/>
                </a:lnTo>
                <a:lnTo>
                  <a:pt x="588784" y="334048"/>
                </a:lnTo>
                <a:lnTo>
                  <a:pt x="571385" y="335267"/>
                </a:lnTo>
                <a:lnTo>
                  <a:pt x="539318" y="329209"/>
                </a:lnTo>
                <a:lnTo>
                  <a:pt x="514299" y="312051"/>
                </a:lnTo>
                <a:lnTo>
                  <a:pt x="497395" y="285318"/>
                </a:lnTo>
                <a:lnTo>
                  <a:pt x="489737" y="250558"/>
                </a:lnTo>
                <a:lnTo>
                  <a:pt x="656602" y="250558"/>
                </a:lnTo>
                <a:lnTo>
                  <a:pt x="658126" y="242392"/>
                </a:lnTo>
                <a:lnTo>
                  <a:pt x="658647" y="234734"/>
                </a:lnTo>
                <a:lnTo>
                  <a:pt x="658647" y="22555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8092935" y="2184806"/>
            <a:ext cx="476884" cy="360680"/>
          </a:xfrm>
          <a:custGeom>
            <a:avLst/>
            <a:gdLst/>
            <a:ahLst/>
            <a:cxnLst/>
            <a:rect l="l" t="t" r="r" b="b"/>
            <a:pathLst>
              <a:path w="476884" h="360680">
                <a:moveTo>
                  <a:pt x="48983" y="106146"/>
                </a:moveTo>
                <a:lnTo>
                  <a:pt x="6629" y="106146"/>
                </a:lnTo>
                <a:lnTo>
                  <a:pt x="6629" y="354152"/>
                </a:lnTo>
                <a:lnTo>
                  <a:pt x="48983" y="354152"/>
                </a:lnTo>
                <a:lnTo>
                  <a:pt x="48983" y="106146"/>
                </a:lnTo>
                <a:close/>
              </a:path>
              <a:path w="476884" h="360680">
                <a:moveTo>
                  <a:pt x="56134" y="27559"/>
                </a:moveTo>
                <a:lnTo>
                  <a:pt x="54038" y="16370"/>
                </a:lnTo>
                <a:lnTo>
                  <a:pt x="48221" y="7658"/>
                </a:lnTo>
                <a:lnTo>
                  <a:pt x="39331" y="2006"/>
                </a:lnTo>
                <a:lnTo>
                  <a:pt x="28067" y="0"/>
                </a:lnTo>
                <a:lnTo>
                  <a:pt x="16789" y="2006"/>
                </a:lnTo>
                <a:lnTo>
                  <a:pt x="7899" y="7658"/>
                </a:lnTo>
                <a:lnTo>
                  <a:pt x="2082" y="16370"/>
                </a:lnTo>
                <a:lnTo>
                  <a:pt x="0" y="27559"/>
                </a:lnTo>
                <a:lnTo>
                  <a:pt x="2082" y="38963"/>
                </a:lnTo>
                <a:lnTo>
                  <a:pt x="7899" y="47650"/>
                </a:lnTo>
                <a:lnTo>
                  <a:pt x="16789" y="53174"/>
                </a:lnTo>
                <a:lnTo>
                  <a:pt x="28067" y="55118"/>
                </a:lnTo>
                <a:lnTo>
                  <a:pt x="39331" y="53174"/>
                </a:lnTo>
                <a:lnTo>
                  <a:pt x="48221" y="47650"/>
                </a:lnTo>
                <a:lnTo>
                  <a:pt x="54038" y="38963"/>
                </a:lnTo>
                <a:lnTo>
                  <a:pt x="56134" y="27559"/>
                </a:lnTo>
                <a:close/>
              </a:path>
              <a:path w="476884" h="360680">
                <a:moveTo>
                  <a:pt x="248666" y="349554"/>
                </a:moveTo>
                <a:lnTo>
                  <a:pt x="239991" y="319443"/>
                </a:lnTo>
                <a:lnTo>
                  <a:pt x="232511" y="322338"/>
                </a:lnTo>
                <a:lnTo>
                  <a:pt x="225310" y="324231"/>
                </a:lnTo>
                <a:lnTo>
                  <a:pt x="218313" y="325259"/>
                </a:lnTo>
                <a:lnTo>
                  <a:pt x="211416" y="325577"/>
                </a:lnTo>
                <a:lnTo>
                  <a:pt x="193586" y="322389"/>
                </a:lnTo>
                <a:lnTo>
                  <a:pt x="181749" y="313131"/>
                </a:lnTo>
                <a:lnTo>
                  <a:pt x="175171" y="298234"/>
                </a:lnTo>
                <a:lnTo>
                  <a:pt x="173139" y="278117"/>
                </a:lnTo>
                <a:lnTo>
                  <a:pt x="173139" y="140335"/>
                </a:lnTo>
                <a:lnTo>
                  <a:pt x="240499" y="140335"/>
                </a:lnTo>
                <a:lnTo>
                  <a:pt x="240499" y="106146"/>
                </a:lnTo>
                <a:lnTo>
                  <a:pt x="173139" y="106146"/>
                </a:lnTo>
                <a:lnTo>
                  <a:pt x="173139" y="26543"/>
                </a:lnTo>
                <a:lnTo>
                  <a:pt x="137922" y="26543"/>
                </a:lnTo>
                <a:lnTo>
                  <a:pt x="132829" y="106146"/>
                </a:lnTo>
                <a:lnTo>
                  <a:pt x="94043" y="108699"/>
                </a:lnTo>
                <a:lnTo>
                  <a:pt x="94043" y="140335"/>
                </a:lnTo>
                <a:lnTo>
                  <a:pt x="130784" y="140335"/>
                </a:lnTo>
                <a:lnTo>
                  <a:pt x="130784" y="277088"/>
                </a:lnTo>
                <a:lnTo>
                  <a:pt x="134404" y="310972"/>
                </a:lnTo>
                <a:lnTo>
                  <a:pt x="146342" y="337248"/>
                </a:lnTo>
                <a:lnTo>
                  <a:pt x="168236" y="354241"/>
                </a:lnTo>
                <a:lnTo>
                  <a:pt x="201714" y="360273"/>
                </a:lnTo>
                <a:lnTo>
                  <a:pt x="214287" y="359460"/>
                </a:lnTo>
                <a:lnTo>
                  <a:pt x="226529" y="357212"/>
                </a:lnTo>
                <a:lnTo>
                  <a:pt x="238099" y="353809"/>
                </a:lnTo>
                <a:lnTo>
                  <a:pt x="248666" y="349554"/>
                </a:lnTo>
                <a:close/>
              </a:path>
              <a:path w="476884" h="360680">
                <a:moveTo>
                  <a:pt x="476770" y="216369"/>
                </a:moveTo>
                <a:lnTo>
                  <a:pt x="470115" y="168046"/>
                </a:lnTo>
                <a:lnTo>
                  <a:pt x="451954" y="133705"/>
                </a:lnTo>
                <a:lnTo>
                  <a:pt x="439000" y="122682"/>
                </a:lnTo>
                <a:lnTo>
                  <a:pt x="439000" y="208711"/>
                </a:lnTo>
                <a:lnTo>
                  <a:pt x="307860" y="208711"/>
                </a:lnTo>
                <a:lnTo>
                  <a:pt x="316128" y="176974"/>
                </a:lnTo>
                <a:lnTo>
                  <a:pt x="331965" y="153416"/>
                </a:lnTo>
                <a:lnTo>
                  <a:pt x="353352" y="138747"/>
                </a:lnTo>
                <a:lnTo>
                  <a:pt x="378282" y="133705"/>
                </a:lnTo>
                <a:lnTo>
                  <a:pt x="403694" y="138531"/>
                </a:lnTo>
                <a:lnTo>
                  <a:pt x="422795" y="152831"/>
                </a:lnTo>
                <a:lnTo>
                  <a:pt x="434822" y="176326"/>
                </a:lnTo>
                <a:lnTo>
                  <a:pt x="439000" y="208711"/>
                </a:lnTo>
                <a:lnTo>
                  <a:pt x="439000" y="122682"/>
                </a:lnTo>
                <a:lnTo>
                  <a:pt x="419493" y="108153"/>
                </a:lnTo>
                <a:lnTo>
                  <a:pt x="377253" y="100025"/>
                </a:lnTo>
                <a:lnTo>
                  <a:pt x="335978" y="109016"/>
                </a:lnTo>
                <a:lnTo>
                  <a:pt x="300393" y="134848"/>
                </a:lnTo>
                <a:lnTo>
                  <a:pt x="275424" y="175806"/>
                </a:lnTo>
                <a:lnTo>
                  <a:pt x="266014" y="230149"/>
                </a:lnTo>
                <a:lnTo>
                  <a:pt x="275183" y="285140"/>
                </a:lnTo>
                <a:lnTo>
                  <a:pt x="300329" y="326021"/>
                </a:lnTo>
                <a:lnTo>
                  <a:pt x="337921" y="351497"/>
                </a:lnTo>
                <a:lnTo>
                  <a:pt x="384403" y="360273"/>
                </a:lnTo>
                <a:lnTo>
                  <a:pt x="408647" y="358432"/>
                </a:lnTo>
                <a:lnTo>
                  <a:pt x="430263" y="353250"/>
                </a:lnTo>
                <a:lnTo>
                  <a:pt x="449491" y="345198"/>
                </a:lnTo>
                <a:lnTo>
                  <a:pt x="466559" y="334759"/>
                </a:lnTo>
                <a:lnTo>
                  <a:pt x="461810" y="326085"/>
                </a:lnTo>
                <a:lnTo>
                  <a:pt x="451764" y="307708"/>
                </a:lnTo>
                <a:lnTo>
                  <a:pt x="438086" y="315531"/>
                </a:lnTo>
                <a:lnTo>
                  <a:pt x="423125" y="321297"/>
                </a:lnTo>
                <a:lnTo>
                  <a:pt x="406908" y="324866"/>
                </a:lnTo>
                <a:lnTo>
                  <a:pt x="389509" y="326085"/>
                </a:lnTo>
                <a:lnTo>
                  <a:pt x="357441" y="320027"/>
                </a:lnTo>
                <a:lnTo>
                  <a:pt x="332409" y="302869"/>
                </a:lnTo>
                <a:lnTo>
                  <a:pt x="315518" y="276136"/>
                </a:lnTo>
                <a:lnTo>
                  <a:pt x="307860" y="241376"/>
                </a:lnTo>
                <a:lnTo>
                  <a:pt x="474726" y="241376"/>
                </a:lnTo>
                <a:lnTo>
                  <a:pt x="476250" y="233210"/>
                </a:lnTo>
                <a:lnTo>
                  <a:pt x="476770" y="225552"/>
                </a:lnTo>
                <a:lnTo>
                  <a:pt x="476770" y="21636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4349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230349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609438" y="707457"/>
            <a:ext cx="1186815" cy="260985"/>
            <a:chOff x="609438" y="707457"/>
            <a:chExt cx="1186815" cy="260985"/>
          </a:xfrm>
        </p:grpSpPr>
        <p:sp>
          <p:nvSpPr>
            <p:cNvPr id="5" name="object 5"/>
            <p:cNvSpPr/>
            <p:nvPr/>
          </p:nvSpPr>
          <p:spPr>
            <a:xfrm>
              <a:off x="609434" y="718083"/>
              <a:ext cx="332740" cy="245745"/>
            </a:xfrm>
            <a:custGeom>
              <a:avLst/>
              <a:gdLst/>
              <a:ahLst/>
              <a:cxnLst/>
              <a:rect l="l" t="t" r="r" b="b"/>
              <a:pathLst>
                <a:path w="332740" h="245744">
                  <a:moveTo>
                    <a:pt x="261518" y="13449"/>
                  </a:moveTo>
                  <a:lnTo>
                    <a:pt x="232854" y="13449"/>
                  </a:lnTo>
                  <a:lnTo>
                    <a:pt x="208089" y="139788"/>
                  </a:lnTo>
                  <a:lnTo>
                    <a:pt x="198678" y="196469"/>
                  </a:lnTo>
                  <a:lnTo>
                    <a:pt x="195694" y="215874"/>
                  </a:lnTo>
                  <a:lnTo>
                    <a:pt x="194284" y="215874"/>
                  </a:lnTo>
                  <a:lnTo>
                    <a:pt x="190385" y="196418"/>
                  </a:lnTo>
                  <a:lnTo>
                    <a:pt x="177647" y="139788"/>
                  </a:lnTo>
                  <a:lnTo>
                    <a:pt x="146151" y="13449"/>
                  </a:lnTo>
                  <a:lnTo>
                    <a:pt x="116776" y="13449"/>
                  </a:lnTo>
                  <a:lnTo>
                    <a:pt x="84582" y="139788"/>
                  </a:lnTo>
                  <a:lnTo>
                    <a:pt x="76390" y="177431"/>
                  </a:lnTo>
                  <a:lnTo>
                    <a:pt x="72580" y="196469"/>
                  </a:lnTo>
                  <a:lnTo>
                    <a:pt x="69011" y="215874"/>
                  </a:lnTo>
                  <a:lnTo>
                    <a:pt x="67589" y="215874"/>
                  </a:lnTo>
                  <a:lnTo>
                    <a:pt x="58191" y="158584"/>
                  </a:lnTo>
                  <a:lnTo>
                    <a:pt x="54851" y="139788"/>
                  </a:lnTo>
                  <a:lnTo>
                    <a:pt x="30784" y="13449"/>
                  </a:lnTo>
                  <a:lnTo>
                    <a:pt x="0" y="13449"/>
                  </a:lnTo>
                  <a:lnTo>
                    <a:pt x="49187" y="245592"/>
                  </a:lnTo>
                  <a:lnTo>
                    <a:pt x="85636" y="245592"/>
                  </a:lnTo>
                  <a:lnTo>
                    <a:pt x="119253" y="105460"/>
                  </a:lnTo>
                  <a:lnTo>
                    <a:pt x="127571" y="65392"/>
                  </a:lnTo>
                  <a:lnTo>
                    <a:pt x="130225" y="50952"/>
                  </a:lnTo>
                  <a:lnTo>
                    <a:pt x="131648" y="50952"/>
                  </a:lnTo>
                  <a:lnTo>
                    <a:pt x="136372" y="78867"/>
                  </a:lnTo>
                  <a:lnTo>
                    <a:pt x="138963" y="92011"/>
                  </a:lnTo>
                  <a:lnTo>
                    <a:pt x="141909" y="105460"/>
                  </a:lnTo>
                  <a:lnTo>
                    <a:pt x="176237" y="245592"/>
                  </a:lnTo>
                  <a:lnTo>
                    <a:pt x="213042" y="245592"/>
                  </a:lnTo>
                  <a:lnTo>
                    <a:pt x="261518" y="13449"/>
                  </a:lnTo>
                  <a:close/>
                </a:path>
                <a:path w="332740" h="245744">
                  <a:moveTo>
                    <a:pt x="327558" y="73609"/>
                  </a:moveTo>
                  <a:lnTo>
                    <a:pt x="298183" y="73609"/>
                  </a:lnTo>
                  <a:lnTo>
                    <a:pt x="298183" y="245592"/>
                  </a:lnTo>
                  <a:lnTo>
                    <a:pt x="327558" y="245592"/>
                  </a:lnTo>
                  <a:lnTo>
                    <a:pt x="327558" y="73609"/>
                  </a:lnTo>
                  <a:close/>
                </a:path>
                <a:path w="332740" h="245744">
                  <a:moveTo>
                    <a:pt x="332511" y="19100"/>
                  </a:moveTo>
                  <a:lnTo>
                    <a:pt x="331063" y="11341"/>
                  </a:lnTo>
                  <a:lnTo>
                    <a:pt x="327025" y="5308"/>
                  </a:lnTo>
                  <a:lnTo>
                    <a:pt x="320865" y="1384"/>
                  </a:lnTo>
                  <a:lnTo>
                    <a:pt x="313055" y="0"/>
                  </a:lnTo>
                  <a:lnTo>
                    <a:pt x="305231" y="1384"/>
                  </a:lnTo>
                  <a:lnTo>
                    <a:pt x="299072" y="5308"/>
                  </a:lnTo>
                  <a:lnTo>
                    <a:pt x="295033" y="11341"/>
                  </a:lnTo>
                  <a:lnTo>
                    <a:pt x="293585" y="19100"/>
                  </a:lnTo>
                  <a:lnTo>
                    <a:pt x="295033" y="27025"/>
                  </a:lnTo>
                  <a:lnTo>
                    <a:pt x="299072" y="33045"/>
                  </a:lnTo>
                  <a:lnTo>
                    <a:pt x="305231" y="36868"/>
                  </a:lnTo>
                  <a:lnTo>
                    <a:pt x="313055" y="38214"/>
                  </a:lnTo>
                  <a:lnTo>
                    <a:pt x="320865" y="36868"/>
                  </a:lnTo>
                  <a:lnTo>
                    <a:pt x="327025" y="33045"/>
                  </a:lnTo>
                  <a:lnTo>
                    <a:pt x="331063" y="27025"/>
                  </a:lnTo>
                  <a:lnTo>
                    <a:pt x="332511" y="1910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77344" y="787436"/>
              <a:ext cx="136248" cy="1804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46752" y="711704"/>
              <a:ext cx="299852" cy="25621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85950" y="707466"/>
              <a:ext cx="167640" cy="260985"/>
            </a:xfrm>
            <a:custGeom>
              <a:avLst/>
              <a:gdLst/>
              <a:ahLst/>
              <a:cxnLst/>
              <a:rect l="l" t="t" r="r" b="b"/>
              <a:pathLst>
                <a:path w="167639" h="260984">
                  <a:moveTo>
                    <a:pt x="47777" y="257276"/>
                  </a:moveTo>
                  <a:lnTo>
                    <a:pt x="43878" y="235331"/>
                  </a:lnTo>
                  <a:lnTo>
                    <a:pt x="41046" y="236042"/>
                  </a:lnTo>
                  <a:lnTo>
                    <a:pt x="33261" y="236042"/>
                  </a:lnTo>
                  <a:lnTo>
                    <a:pt x="29375" y="232854"/>
                  </a:lnTo>
                  <a:lnTo>
                    <a:pt x="29375" y="4241"/>
                  </a:lnTo>
                  <a:lnTo>
                    <a:pt x="0" y="4241"/>
                  </a:lnTo>
                  <a:lnTo>
                    <a:pt x="0" y="221538"/>
                  </a:lnTo>
                  <a:lnTo>
                    <a:pt x="1727" y="238061"/>
                  </a:lnTo>
                  <a:lnTo>
                    <a:pt x="7162" y="250291"/>
                  </a:lnTo>
                  <a:lnTo>
                    <a:pt x="16725" y="257860"/>
                  </a:lnTo>
                  <a:lnTo>
                    <a:pt x="30784" y="260464"/>
                  </a:lnTo>
                  <a:lnTo>
                    <a:pt x="38227" y="260464"/>
                  </a:lnTo>
                  <a:lnTo>
                    <a:pt x="43535" y="259397"/>
                  </a:lnTo>
                  <a:lnTo>
                    <a:pt x="47777" y="257276"/>
                  </a:lnTo>
                  <a:close/>
                </a:path>
                <a:path w="167639" h="260984">
                  <a:moveTo>
                    <a:pt x="167462" y="5664"/>
                  </a:moveTo>
                  <a:lnTo>
                    <a:pt x="161493" y="3429"/>
                  </a:lnTo>
                  <a:lnTo>
                    <a:pt x="154457" y="1638"/>
                  </a:lnTo>
                  <a:lnTo>
                    <a:pt x="146761" y="431"/>
                  </a:lnTo>
                  <a:lnTo>
                    <a:pt x="138798" y="0"/>
                  </a:lnTo>
                  <a:lnTo>
                    <a:pt x="116459" y="4025"/>
                  </a:lnTo>
                  <a:lnTo>
                    <a:pt x="100799" y="15519"/>
                  </a:lnTo>
                  <a:lnTo>
                    <a:pt x="91567" y="33591"/>
                  </a:lnTo>
                  <a:lnTo>
                    <a:pt x="88544" y="57327"/>
                  </a:lnTo>
                  <a:lnTo>
                    <a:pt x="88544" y="84226"/>
                  </a:lnTo>
                  <a:lnTo>
                    <a:pt x="65189" y="85991"/>
                  </a:lnTo>
                  <a:lnTo>
                    <a:pt x="65189" y="107937"/>
                  </a:lnTo>
                  <a:lnTo>
                    <a:pt x="88544" y="107937"/>
                  </a:lnTo>
                  <a:lnTo>
                    <a:pt x="88544" y="256209"/>
                  </a:lnTo>
                  <a:lnTo>
                    <a:pt x="117919" y="256209"/>
                  </a:lnTo>
                  <a:lnTo>
                    <a:pt x="117919" y="107937"/>
                  </a:lnTo>
                  <a:lnTo>
                    <a:pt x="154012" y="107937"/>
                  </a:lnTo>
                  <a:lnTo>
                    <a:pt x="154012" y="84226"/>
                  </a:lnTo>
                  <a:lnTo>
                    <a:pt x="117919" y="84226"/>
                  </a:lnTo>
                  <a:lnTo>
                    <a:pt x="117919" y="57327"/>
                  </a:lnTo>
                  <a:lnTo>
                    <a:pt x="119392" y="42824"/>
                  </a:lnTo>
                  <a:lnTo>
                    <a:pt x="123850" y="32296"/>
                  </a:lnTo>
                  <a:lnTo>
                    <a:pt x="131356" y="25869"/>
                  </a:lnTo>
                  <a:lnTo>
                    <a:pt x="141986" y="23710"/>
                  </a:lnTo>
                  <a:lnTo>
                    <a:pt x="147993" y="23710"/>
                  </a:lnTo>
                  <a:lnTo>
                    <a:pt x="154368" y="25120"/>
                  </a:lnTo>
                  <a:lnTo>
                    <a:pt x="161086" y="27241"/>
                  </a:lnTo>
                  <a:lnTo>
                    <a:pt x="167462" y="56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661382" y="787436"/>
              <a:ext cx="134832" cy="18048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845406" y="711704"/>
            <a:ext cx="205104" cy="256540"/>
            <a:chOff x="1845406" y="711704"/>
            <a:chExt cx="205104" cy="256540"/>
          </a:xfrm>
        </p:grpSpPr>
        <p:sp>
          <p:nvSpPr>
            <p:cNvPr id="11" name="object 11"/>
            <p:cNvSpPr/>
            <p:nvPr/>
          </p:nvSpPr>
          <p:spPr>
            <a:xfrm>
              <a:off x="1845406" y="711704"/>
              <a:ext cx="48260" cy="256540"/>
            </a:xfrm>
            <a:custGeom>
              <a:avLst/>
              <a:gdLst/>
              <a:ahLst/>
              <a:cxnLst/>
              <a:rect l="l" t="t" r="r" b="b"/>
              <a:pathLst>
                <a:path w="48260" h="256540">
                  <a:moveTo>
                    <a:pt x="29372" y="0"/>
                  </a:moveTo>
                  <a:lnTo>
                    <a:pt x="0" y="0"/>
                  </a:lnTo>
                  <a:lnTo>
                    <a:pt x="0" y="217289"/>
                  </a:lnTo>
                  <a:lnTo>
                    <a:pt x="1725" y="233823"/>
                  </a:lnTo>
                  <a:lnTo>
                    <a:pt x="7166" y="246043"/>
                  </a:lnTo>
                  <a:lnTo>
                    <a:pt x="16721" y="253618"/>
                  </a:lnTo>
                  <a:lnTo>
                    <a:pt x="30788" y="256217"/>
                  </a:lnTo>
                  <a:lnTo>
                    <a:pt x="38220" y="256217"/>
                  </a:lnTo>
                  <a:lnTo>
                    <a:pt x="43528" y="255156"/>
                  </a:lnTo>
                  <a:lnTo>
                    <a:pt x="47775" y="253032"/>
                  </a:lnTo>
                  <a:lnTo>
                    <a:pt x="43882" y="231091"/>
                  </a:lnTo>
                  <a:lnTo>
                    <a:pt x="41051" y="231799"/>
                  </a:lnTo>
                  <a:lnTo>
                    <a:pt x="33265" y="231799"/>
                  </a:lnTo>
                  <a:lnTo>
                    <a:pt x="29372" y="228614"/>
                  </a:lnTo>
                  <a:lnTo>
                    <a:pt x="293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19440" y="791683"/>
              <a:ext cx="130586" cy="17199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2146638" y="718074"/>
            <a:ext cx="1049020" cy="325120"/>
            <a:chOff x="2146638" y="718074"/>
            <a:chExt cx="1049020" cy="325120"/>
          </a:xfrm>
        </p:grpSpPr>
        <p:sp>
          <p:nvSpPr>
            <p:cNvPr id="14" name="object 14"/>
            <p:cNvSpPr/>
            <p:nvPr/>
          </p:nvSpPr>
          <p:spPr>
            <a:xfrm>
              <a:off x="2146638" y="733645"/>
              <a:ext cx="144741" cy="2342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27583" y="863523"/>
              <a:ext cx="81915" cy="22860"/>
            </a:xfrm>
            <a:custGeom>
              <a:avLst/>
              <a:gdLst/>
              <a:ahLst/>
              <a:cxnLst/>
              <a:rect l="l" t="t" r="r" b="b"/>
              <a:pathLst>
                <a:path w="81914" h="22859">
                  <a:moveTo>
                    <a:pt x="81395" y="0"/>
                  </a:moveTo>
                  <a:lnTo>
                    <a:pt x="0" y="0"/>
                  </a:lnTo>
                  <a:lnTo>
                    <a:pt x="0" y="22649"/>
                  </a:lnTo>
                  <a:lnTo>
                    <a:pt x="81395" y="22649"/>
                  </a:lnTo>
                  <a:lnTo>
                    <a:pt x="813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431380" y="787436"/>
              <a:ext cx="127047" cy="1804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584969" y="787436"/>
              <a:ext cx="146157" cy="18048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765631" y="718074"/>
              <a:ext cx="39370" cy="245745"/>
            </a:xfrm>
            <a:custGeom>
              <a:avLst/>
              <a:gdLst/>
              <a:ahLst/>
              <a:cxnLst/>
              <a:rect l="l" t="t" r="r" b="b"/>
              <a:pathLst>
                <a:path w="39369" h="245744">
                  <a:moveTo>
                    <a:pt x="33973" y="73609"/>
                  </a:moveTo>
                  <a:lnTo>
                    <a:pt x="4600" y="73609"/>
                  </a:lnTo>
                  <a:lnTo>
                    <a:pt x="4600" y="245600"/>
                  </a:lnTo>
                  <a:lnTo>
                    <a:pt x="33973" y="245600"/>
                  </a:lnTo>
                  <a:lnTo>
                    <a:pt x="33973" y="73609"/>
                  </a:lnTo>
                  <a:close/>
                </a:path>
                <a:path w="39369" h="245744">
                  <a:moveTo>
                    <a:pt x="19464" y="0"/>
                  </a:moveTo>
                  <a:lnTo>
                    <a:pt x="11645" y="1393"/>
                  </a:lnTo>
                  <a:lnTo>
                    <a:pt x="5485" y="5308"/>
                  </a:lnTo>
                  <a:lnTo>
                    <a:pt x="1448" y="11346"/>
                  </a:lnTo>
                  <a:lnTo>
                    <a:pt x="0" y="19110"/>
                  </a:lnTo>
                  <a:lnTo>
                    <a:pt x="1448" y="27022"/>
                  </a:lnTo>
                  <a:lnTo>
                    <a:pt x="5485" y="33044"/>
                  </a:lnTo>
                  <a:lnTo>
                    <a:pt x="11645" y="36876"/>
                  </a:lnTo>
                  <a:lnTo>
                    <a:pt x="19464" y="38220"/>
                  </a:lnTo>
                  <a:lnTo>
                    <a:pt x="27282" y="36876"/>
                  </a:lnTo>
                  <a:lnTo>
                    <a:pt x="33442" y="33044"/>
                  </a:lnTo>
                  <a:lnTo>
                    <a:pt x="37479" y="27022"/>
                  </a:lnTo>
                  <a:lnTo>
                    <a:pt x="38928" y="19110"/>
                  </a:lnTo>
                  <a:lnTo>
                    <a:pt x="37479" y="11346"/>
                  </a:lnTo>
                  <a:lnTo>
                    <a:pt x="33442" y="5308"/>
                  </a:lnTo>
                  <a:lnTo>
                    <a:pt x="27282" y="1393"/>
                  </a:lnTo>
                  <a:lnTo>
                    <a:pt x="194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832162" y="736476"/>
              <a:ext cx="107229" cy="231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965501" y="718083"/>
              <a:ext cx="230504" cy="325120"/>
            </a:xfrm>
            <a:custGeom>
              <a:avLst/>
              <a:gdLst/>
              <a:ahLst/>
              <a:cxnLst/>
              <a:rect l="l" t="t" r="r" b="b"/>
              <a:pathLst>
                <a:path w="230505" h="325119">
                  <a:moveTo>
                    <a:pt x="33972" y="73609"/>
                  </a:moveTo>
                  <a:lnTo>
                    <a:pt x="4597" y="73609"/>
                  </a:lnTo>
                  <a:lnTo>
                    <a:pt x="4597" y="245592"/>
                  </a:lnTo>
                  <a:lnTo>
                    <a:pt x="33972" y="245592"/>
                  </a:lnTo>
                  <a:lnTo>
                    <a:pt x="33972" y="73609"/>
                  </a:lnTo>
                  <a:close/>
                </a:path>
                <a:path w="230505" h="325119">
                  <a:moveTo>
                    <a:pt x="38925" y="19100"/>
                  </a:moveTo>
                  <a:lnTo>
                    <a:pt x="37477" y="11341"/>
                  </a:lnTo>
                  <a:lnTo>
                    <a:pt x="33439" y="5308"/>
                  </a:lnTo>
                  <a:lnTo>
                    <a:pt x="27279" y="1384"/>
                  </a:lnTo>
                  <a:lnTo>
                    <a:pt x="19469" y="0"/>
                  </a:lnTo>
                  <a:lnTo>
                    <a:pt x="11645" y="1384"/>
                  </a:lnTo>
                  <a:lnTo>
                    <a:pt x="5486" y="5308"/>
                  </a:lnTo>
                  <a:lnTo>
                    <a:pt x="1447" y="11341"/>
                  </a:lnTo>
                  <a:lnTo>
                    <a:pt x="0" y="19100"/>
                  </a:lnTo>
                  <a:lnTo>
                    <a:pt x="1447" y="27025"/>
                  </a:lnTo>
                  <a:lnTo>
                    <a:pt x="5486" y="33045"/>
                  </a:lnTo>
                  <a:lnTo>
                    <a:pt x="11645" y="36868"/>
                  </a:lnTo>
                  <a:lnTo>
                    <a:pt x="19469" y="38214"/>
                  </a:lnTo>
                  <a:lnTo>
                    <a:pt x="27279" y="36868"/>
                  </a:lnTo>
                  <a:lnTo>
                    <a:pt x="33439" y="33045"/>
                  </a:lnTo>
                  <a:lnTo>
                    <a:pt x="37477" y="27025"/>
                  </a:lnTo>
                  <a:lnTo>
                    <a:pt x="38925" y="19100"/>
                  </a:lnTo>
                  <a:close/>
                </a:path>
                <a:path w="230505" h="325119">
                  <a:moveTo>
                    <a:pt x="230098" y="265061"/>
                  </a:moveTo>
                  <a:lnTo>
                    <a:pt x="226326" y="246697"/>
                  </a:lnTo>
                  <a:lnTo>
                    <a:pt x="225348" y="245592"/>
                  </a:lnTo>
                  <a:lnTo>
                    <a:pt x="215023" y="233921"/>
                  </a:lnTo>
                  <a:lnTo>
                    <a:pt x="201434" y="228523"/>
                  </a:lnTo>
                  <a:lnTo>
                    <a:pt x="201434" y="269659"/>
                  </a:lnTo>
                  <a:lnTo>
                    <a:pt x="197561" y="282549"/>
                  </a:lnTo>
                  <a:lnTo>
                    <a:pt x="186575" y="293636"/>
                  </a:lnTo>
                  <a:lnTo>
                    <a:pt x="169481" y="301409"/>
                  </a:lnTo>
                  <a:lnTo>
                    <a:pt x="147294" y="304342"/>
                  </a:lnTo>
                  <a:lnTo>
                    <a:pt x="126352" y="302285"/>
                  </a:lnTo>
                  <a:lnTo>
                    <a:pt x="110667" y="296379"/>
                  </a:lnTo>
                  <a:lnTo>
                    <a:pt x="100812" y="287020"/>
                  </a:lnTo>
                  <a:lnTo>
                    <a:pt x="97396" y="274612"/>
                  </a:lnTo>
                  <a:lnTo>
                    <a:pt x="98412" y="267144"/>
                  </a:lnTo>
                  <a:lnTo>
                    <a:pt x="101600" y="259715"/>
                  </a:lnTo>
                  <a:lnTo>
                    <a:pt x="107099" y="252476"/>
                  </a:lnTo>
                  <a:lnTo>
                    <a:pt x="115087" y="245592"/>
                  </a:lnTo>
                  <a:lnTo>
                    <a:pt x="122516" y="247726"/>
                  </a:lnTo>
                  <a:lnTo>
                    <a:pt x="130657" y="248424"/>
                  </a:lnTo>
                  <a:lnTo>
                    <a:pt x="166751" y="248424"/>
                  </a:lnTo>
                  <a:lnTo>
                    <a:pt x="181724" y="249504"/>
                  </a:lnTo>
                  <a:lnTo>
                    <a:pt x="192595" y="253072"/>
                  </a:lnTo>
                  <a:lnTo>
                    <a:pt x="199199" y="259626"/>
                  </a:lnTo>
                  <a:lnTo>
                    <a:pt x="201434" y="269659"/>
                  </a:lnTo>
                  <a:lnTo>
                    <a:pt x="201434" y="228523"/>
                  </a:lnTo>
                  <a:lnTo>
                    <a:pt x="196215" y="226441"/>
                  </a:lnTo>
                  <a:lnTo>
                    <a:pt x="169938" y="224015"/>
                  </a:lnTo>
                  <a:lnTo>
                    <a:pt x="136677" y="224015"/>
                  </a:lnTo>
                  <a:lnTo>
                    <a:pt x="122275" y="222631"/>
                  </a:lnTo>
                  <a:lnTo>
                    <a:pt x="113004" y="218795"/>
                  </a:lnTo>
                  <a:lnTo>
                    <a:pt x="108064" y="212966"/>
                  </a:lnTo>
                  <a:lnTo>
                    <a:pt x="106591" y="205613"/>
                  </a:lnTo>
                  <a:lnTo>
                    <a:pt x="106591" y="196049"/>
                  </a:lnTo>
                  <a:lnTo>
                    <a:pt x="111201" y="190385"/>
                  </a:lnTo>
                  <a:lnTo>
                    <a:pt x="117563" y="185077"/>
                  </a:lnTo>
                  <a:lnTo>
                    <a:pt x="123634" y="187667"/>
                  </a:lnTo>
                  <a:lnTo>
                    <a:pt x="130035" y="189547"/>
                  </a:lnTo>
                  <a:lnTo>
                    <a:pt x="136575" y="190703"/>
                  </a:lnTo>
                  <a:lnTo>
                    <a:pt x="143040" y="191096"/>
                  </a:lnTo>
                  <a:lnTo>
                    <a:pt x="167665" y="186931"/>
                  </a:lnTo>
                  <a:lnTo>
                    <a:pt x="170764" y="185077"/>
                  </a:lnTo>
                  <a:lnTo>
                    <a:pt x="187680" y="174993"/>
                  </a:lnTo>
                  <a:lnTo>
                    <a:pt x="190334" y="171284"/>
                  </a:lnTo>
                  <a:lnTo>
                    <a:pt x="201117" y="156159"/>
                  </a:lnTo>
                  <a:lnTo>
                    <a:pt x="206032" y="131292"/>
                  </a:lnTo>
                  <a:lnTo>
                    <a:pt x="205028" y="120789"/>
                  </a:lnTo>
                  <a:lnTo>
                    <a:pt x="202184" y="111252"/>
                  </a:lnTo>
                  <a:lnTo>
                    <a:pt x="197827" y="102971"/>
                  </a:lnTo>
                  <a:lnTo>
                    <a:pt x="192239" y="96253"/>
                  </a:lnTo>
                  <a:lnTo>
                    <a:pt x="227266" y="96253"/>
                  </a:lnTo>
                  <a:lnTo>
                    <a:pt x="227266" y="90589"/>
                  </a:lnTo>
                  <a:lnTo>
                    <a:pt x="227266" y="73609"/>
                  </a:lnTo>
                  <a:lnTo>
                    <a:pt x="179501" y="73609"/>
                  </a:lnTo>
                  <a:lnTo>
                    <a:pt x="179501" y="130581"/>
                  </a:lnTo>
                  <a:lnTo>
                    <a:pt x="176593" y="147535"/>
                  </a:lnTo>
                  <a:lnTo>
                    <a:pt x="168706" y="160350"/>
                  </a:lnTo>
                  <a:lnTo>
                    <a:pt x="157099" y="168452"/>
                  </a:lnTo>
                  <a:lnTo>
                    <a:pt x="143040" y="171284"/>
                  </a:lnTo>
                  <a:lnTo>
                    <a:pt x="128993" y="168452"/>
                  </a:lnTo>
                  <a:lnTo>
                    <a:pt x="117386" y="160350"/>
                  </a:lnTo>
                  <a:lnTo>
                    <a:pt x="109499" y="147535"/>
                  </a:lnTo>
                  <a:lnTo>
                    <a:pt x="106591" y="130581"/>
                  </a:lnTo>
                  <a:lnTo>
                    <a:pt x="109448" y="113728"/>
                  </a:lnTo>
                  <a:lnTo>
                    <a:pt x="143040" y="90589"/>
                  </a:lnTo>
                  <a:lnTo>
                    <a:pt x="176631" y="113880"/>
                  </a:lnTo>
                  <a:lnTo>
                    <a:pt x="179501" y="130581"/>
                  </a:lnTo>
                  <a:lnTo>
                    <a:pt x="179501" y="73609"/>
                  </a:lnTo>
                  <a:lnTo>
                    <a:pt x="167462" y="73609"/>
                  </a:lnTo>
                  <a:lnTo>
                    <a:pt x="161099" y="71132"/>
                  </a:lnTo>
                  <a:lnTo>
                    <a:pt x="152603" y="69354"/>
                  </a:lnTo>
                  <a:lnTo>
                    <a:pt x="143040" y="69354"/>
                  </a:lnTo>
                  <a:lnTo>
                    <a:pt x="118148" y="73647"/>
                  </a:lnTo>
                  <a:lnTo>
                    <a:pt x="97523" y="85902"/>
                  </a:lnTo>
                  <a:lnTo>
                    <a:pt x="83477" y="105194"/>
                  </a:lnTo>
                  <a:lnTo>
                    <a:pt x="78282" y="130581"/>
                  </a:lnTo>
                  <a:lnTo>
                    <a:pt x="80175" y="145186"/>
                  </a:lnTo>
                  <a:lnTo>
                    <a:pt x="85178" y="158013"/>
                  </a:lnTo>
                  <a:lnTo>
                    <a:pt x="92316" y="168706"/>
                  </a:lnTo>
                  <a:lnTo>
                    <a:pt x="100584" y="176936"/>
                  </a:lnTo>
                  <a:lnTo>
                    <a:pt x="100584" y="178358"/>
                  </a:lnTo>
                  <a:lnTo>
                    <a:pt x="93916" y="183832"/>
                  </a:lnTo>
                  <a:lnTo>
                    <a:pt x="87884" y="191096"/>
                  </a:lnTo>
                  <a:lnTo>
                    <a:pt x="83502" y="199961"/>
                  </a:lnTo>
                  <a:lnTo>
                    <a:pt x="81826" y="210210"/>
                  </a:lnTo>
                  <a:lnTo>
                    <a:pt x="83007" y="219506"/>
                  </a:lnTo>
                  <a:lnTo>
                    <a:pt x="86245" y="227241"/>
                  </a:lnTo>
                  <a:lnTo>
                    <a:pt x="91084" y="233451"/>
                  </a:lnTo>
                  <a:lnTo>
                    <a:pt x="97040" y="238163"/>
                  </a:lnTo>
                  <a:lnTo>
                    <a:pt x="97040" y="239585"/>
                  </a:lnTo>
                  <a:lnTo>
                    <a:pt x="86537" y="248107"/>
                  </a:lnTo>
                  <a:lnTo>
                    <a:pt x="78638" y="257581"/>
                  </a:lnTo>
                  <a:lnTo>
                    <a:pt x="73647" y="267804"/>
                  </a:lnTo>
                  <a:lnTo>
                    <a:pt x="71907" y="278511"/>
                  </a:lnTo>
                  <a:lnTo>
                    <a:pt x="77101" y="298297"/>
                  </a:lnTo>
                  <a:lnTo>
                    <a:pt x="91681" y="312839"/>
                  </a:lnTo>
                  <a:lnTo>
                    <a:pt x="114160" y="321805"/>
                  </a:lnTo>
                  <a:lnTo>
                    <a:pt x="143040" y="324866"/>
                  </a:lnTo>
                  <a:lnTo>
                    <a:pt x="179197" y="320052"/>
                  </a:lnTo>
                  <a:lnTo>
                    <a:pt x="206616" y="307047"/>
                  </a:lnTo>
                  <a:lnTo>
                    <a:pt x="209080" y="304342"/>
                  </a:lnTo>
                  <a:lnTo>
                    <a:pt x="224015" y="287997"/>
                  </a:lnTo>
                  <a:lnTo>
                    <a:pt x="230098" y="2650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629256" y="1141983"/>
            <a:ext cx="1400175" cy="234315"/>
            <a:chOff x="629256" y="1141983"/>
            <a:chExt cx="1400175" cy="234315"/>
          </a:xfrm>
        </p:grpSpPr>
        <p:sp>
          <p:nvSpPr>
            <p:cNvPr id="22" name="object 22"/>
            <p:cNvSpPr/>
            <p:nvPr/>
          </p:nvSpPr>
          <p:spPr>
            <a:xfrm>
              <a:off x="629256" y="1146230"/>
              <a:ext cx="300560" cy="22578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48927" y="1146230"/>
              <a:ext cx="127401" cy="22578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04427" y="1200021"/>
              <a:ext cx="148280" cy="1719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76631" y="1141983"/>
              <a:ext cx="146865" cy="23002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52763" y="1141983"/>
              <a:ext cx="144741" cy="23427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20543" y="1146230"/>
              <a:ext cx="145449" cy="22578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91119" y="1195774"/>
              <a:ext cx="237815" cy="17623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2079717" y="1195774"/>
            <a:ext cx="332105" cy="236854"/>
            <a:chOff x="2079717" y="1195774"/>
            <a:chExt cx="332105" cy="236854"/>
          </a:xfrm>
        </p:grpSpPr>
        <p:sp>
          <p:nvSpPr>
            <p:cNvPr id="30" name="object 30"/>
            <p:cNvSpPr/>
            <p:nvPr/>
          </p:nvSpPr>
          <p:spPr>
            <a:xfrm>
              <a:off x="2079717" y="1195774"/>
              <a:ext cx="237815" cy="17623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57487" y="1331315"/>
              <a:ext cx="53975" cy="100965"/>
            </a:xfrm>
            <a:custGeom>
              <a:avLst/>
              <a:gdLst/>
              <a:ahLst/>
              <a:cxnLst/>
              <a:rect l="l" t="t" r="r" b="b"/>
              <a:pathLst>
                <a:path w="53975" h="100965">
                  <a:moveTo>
                    <a:pt x="29019" y="0"/>
                  </a:moveTo>
                  <a:lnTo>
                    <a:pt x="20719" y="1415"/>
                  </a:lnTo>
                  <a:lnTo>
                    <a:pt x="13846" y="5485"/>
                  </a:lnTo>
                  <a:lnTo>
                    <a:pt x="9162" y="11943"/>
                  </a:lnTo>
                  <a:lnTo>
                    <a:pt x="7431" y="20525"/>
                  </a:lnTo>
                  <a:lnTo>
                    <a:pt x="9101" y="29406"/>
                  </a:lnTo>
                  <a:lnTo>
                    <a:pt x="13624" y="35831"/>
                  </a:lnTo>
                  <a:lnTo>
                    <a:pt x="20271" y="39735"/>
                  </a:lnTo>
                  <a:lnTo>
                    <a:pt x="28311" y="41051"/>
                  </a:lnTo>
                  <a:lnTo>
                    <a:pt x="30788" y="41051"/>
                  </a:lnTo>
                  <a:lnTo>
                    <a:pt x="32204" y="40697"/>
                  </a:lnTo>
                  <a:lnTo>
                    <a:pt x="30008" y="54112"/>
                  </a:lnTo>
                  <a:lnTo>
                    <a:pt x="23666" y="66000"/>
                  </a:lnTo>
                  <a:lnTo>
                    <a:pt x="13541" y="76031"/>
                  </a:lnTo>
                  <a:lnTo>
                    <a:pt x="0" y="83872"/>
                  </a:lnTo>
                  <a:lnTo>
                    <a:pt x="7077" y="100859"/>
                  </a:lnTo>
                  <a:lnTo>
                    <a:pt x="26619" y="89871"/>
                  </a:lnTo>
                  <a:lnTo>
                    <a:pt x="41316" y="74803"/>
                  </a:lnTo>
                  <a:lnTo>
                    <a:pt x="50573" y="56219"/>
                  </a:lnTo>
                  <a:lnTo>
                    <a:pt x="53791" y="34681"/>
                  </a:lnTo>
                  <a:lnTo>
                    <a:pt x="52110" y="20155"/>
                  </a:lnTo>
                  <a:lnTo>
                    <a:pt x="47244" y="9245"/>
                  </a:lnTo>
                  <a:lnTo>
                    <a:pt x="39458" y="2383"/>
                  </a:lnTo>
                  <a:lnTo>
                    <a:pt x="290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2531956" y="1139859"/>
            <a:ext cx="29845" cy="232410"/>
          </a:xfrm>
          <a:custGeom>
            <a:avLst/>
            <a:gdLst/>
            <a:ahLst/>
            <a:cxnLst/>
            <a:rect l="l" t="t" r="r" b="b"/>
            <a:pathLst>
              <a:path w="29844" h="232409">
                <a:moveTo>
                  <a:pt x="29726" y="0"/>
                </a:moveTo>
                <a:lnTo>
                  <a:pt x="0" y="0"/>
                </a:lnTo>
                <a:lnTo>
                  <a:pt x="0" y="232153"/>
                </a:lnTo>
                <a:lnTo>
                  <a:pt x="29726" y="232153"/>
                </a:lnTo>
                <a:lnTo>
                  <a:pt x="2972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616076" y="1195774"/>
            <a:ext cx="138017" cy="17623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4" name="object 34"/>
          <p:cNvGrpSpPr/>
          <p:nvPr/>
        </p:nvGrpSpPr>
        <p:grpSpPr>
          <a:xfrm>
            <a:off x="2804488" y="1195774"/>
            <a:ext cx="501650" cy="180975"/>
            <a:chOff x="2804488" y="1195774"/>
            <a:chExt cx="501650" cy="180975"/>
          </a:xfrm>
        </p:grpSpPr>
        <p:sp>
          <p:nvSpPr>
            <p:cNvPr id="35" name="object 35"/>
            <p:cNvSpPr/>
            <p:nvPr/>
          </p:nvSpPr>
          <p:spPr>
            <a:xfrm>
              <a:off x="2804488" y="1195774"/>
              <a:ext cx="138017" cy="176238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982177" y="1195774"/>
              <a:ext cx="146157" cy="18048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167687" y="1195774"/>
              <a:ext cx="138017" cy="176238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1486097" y="1636582"/>
            <a:ext cx="252095" cy="146685"/>
            <a:chOff x="1486097" y="1636582"/>
            <a:chExt cx="252095" cy="146685"/>
          </a:xfrm>
        </p:grpSpPr>
        <p:sp>
          <p:nvSpPr>
            <p:cNvPr id="39" name="object 39"/>
            <p:cNvSpPr/>
            <p:nvPr/>
          </p:nvSpPr>
          <p:spPr>
            <a:xfrm>
              <a:off x="1486097" y="1644454"/>
              <a:ext cx="98192" cy="13589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607823" y="1636582"/>
              <a:ext cx="22860" cy="144145"/>
            </a:xfrm>
            <a:custGeom>
              <a:avLst/>
              <a:gdLst/>
              <a:ahLst/>
              <a:cxnLst/>
              <a:rect l="l" t="t" r="r" b="b"/>
              <a:pathLst>
                <a:path w="22860" h="144144">
                  <a:moveTo>
                    <a:pt x="19887" y="43088"/>
                  </a:moveTo>
                  <a:lnTo>
                    <a:pt x="2693" y="43088"/>
                  </a:lnTo>
                  <a:lnTo>
                    <a:pt x="2693" y="143767"/>
                  </a:lnTo>
                  <a:lnTo>
                    <a:pt x="19887" y="143767"/>
                  </a:lnTo>
                  <a:lnTo>
                    <a:pt x="19887" y="43088"/>
                  </a:lnTo>
                  <a:close/>
                </a:path>
                <a:path w="22860" h="144144">
                  <a:moveTo>
                    <a:pt x="18022" y="0"/>
                  </a:moveTo>
                  <a:lnTo>
                    <a:pt x="4764" y="0"/>
                  </a:lnTo>
                  <a:lnTo>
                    <a:pt x="0" y="4557"/>
                  </a:lnTo>
                  <a:lnTo>
                    <a:pt x="0" y="18022"/>
                  </a:lnTo>
                  <a:lnTo>
                    <a:pt x="4764" y="22372"/>
                  </a:lnTo>
                  <a:lnTo>
                    <a:pt x="18022" y="22372"/>
                  </a:lnTo>
                  <a:lnTo>
                    <a:pt x="22787" y="18022"/>
                  </a:lnTo>
                  <a:lnTo>
                    <a:pt x="22787" y="4557"/>
                  </a:lnTo>
                  <a:lnTo>
                    <a:pt x="180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652154" y="1677185"/>
              <a:ext cx="85555" cy="10565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1805451" y="1636582"/>
            <a:ext cx="488950" cy="146685"/>
            <a:chOff x="1805451" y="1636582"/>
            <a:chExt cx="488950" cy="146685"/>
          </a:xfrm>
        </p:grpSpPr>
        <p:sp>
          <p:nvSpPr>
            <p:cNvPr id="43" name="object 43"/>
            <p:cNvSpPr/>
            <p:nvPr/>
          </p:nvSpPr>
          <p:spPr>
            <a:xfrm>
              <a:off x="1805451" y="1636582"/>
              <a:ext cx="117582" cy="14431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951227" y="1677185"/>
              <a:ext cx="80791" cy="103164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059322" y="1636582"/>
              <a:ext cx="22860" cy="144145"/>
            </a:xfrm>
            <a:custGeom>
              <a:avLst/>
              <a:gdLst/>
              <a:ahLst/>
              <a:cxnLst/>
              <a:rect l="l" t="t" r="r" b="b"/>
              <a:pathLst>
                <a:path w="22860" h="144144">
                  <a:moveTo>
                    <a:pt x="19887" y="43088"/>
                  </a:moveTo>
                  <a:lnTo>
                    <a:pt x="2693" y="43088"/>
                  </a:lnTo>
                  <a:lnTo>
                    <a:pt x="2693" y="143767"/>
                  </a:lnTo>
                  <a:lnTo>
                    <a:pt x="19887" y="143767"/>
                  </a:lnTo>
                  <a:lnTo>
                    <a:pt x="19887" y="43088"/>
                  </a:lnTo>
                  <a:close/>
                </a:path>
                <a:path w="22860" h="144144">
                  <a:moveTo>
                    <a:pt x="18022" y="0"/>
                  </a:moveTo>
                  <a:lnTo>
                    <a:pt x="4764" y="0"/>
                  </a:lnTo>
                  <a:lnTo>
                    <a:pt x="0" y="4557"/>
                  </a:lnTo>
                  <a:lnTo>
                    <a:pt x="0" y="18022"/>
                  </a:lnTo>
                  <a:lnTo>
                    <a:pt x="4764" y="22372"/>
                  </a:lnTo>
                  <a:lnTo>
                    <a:pt x="18022" y="22372"/>
                  </a:lnTo>
                  <a:lnTo>
                    <a:pt x="22787" y="18022"/>
                  </a:lnTo>
                  <a:lnTo>
                    <a:pt x="22787" y="4557"/>
                  </a:lnTo>
                  <a:lnTo>
                    <a:pt x="180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103654" y="1677185"/>
              <a:ext cx="85556" cy="10565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213012" y="1677185"/>
              <a:ext cx="80791" cy="103164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599642" y="1630367"/>
            <a:ext cx="2402840" cy="415925"/>
            <a:chOff x="599642" y="1630367"/>
            <a:chExt cx="2402840" cy="415925"/>
          </a:xfrm>
        </p:grpSpPr>
        <p:sp>
          <p:nvSpPr>
            <p:cNvPr id="49" name="object 49"/>
            <p:cNvSpPr/>
            <p:nvPr/>
          </p:nvSpPr>
          <p:spPr>
            <a:xfrm>
              <a:off x="2360508" y="1632853"/>
              <a:ext cx="88248" cy="149981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478982" y="1638032"/>
              <a:ext cx="80169" cy="14480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590246" y="1630367"/>
              <a:ext cx="214780" cy="152467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828829" y="1677185"/>
              <a:ext cx="80791" cy="103164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599642" y="1635546"/>
              <a:ext cx="2402258" cy="410347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/>
          <p:nvPr/>
        </p:nvSpPr>
        <p:spPr>
          <a:xfrm>
            <a:off x="150350" y="284270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83950" y="10685646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5113649" y="239627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239412" y="150346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50350" y="10641006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38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5069115" y="10641006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38" y="44640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5069115" y="15034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640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50350" y="15034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2020-09-30T06:39:04Z</dcterms:created>
  <dcterms:modified xsi:type="dcterms:W3CDTF">2020-09-30T06:39:04Z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