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833100" cy="7708900"/>
  <p:notesSz cx="108331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2389759"/>
            <a:ext cx="9213533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4316984"/>
            <a:ext cx="758761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0679430" cy="7547609"/>
          </a:xfrm>
          <a:custGeom>
            <a:avLst/>
            <a:gdLst/>
            <a:ahLst/>
            <a:cxnLst/>
            <a:rect l="l" t="t" r="r" b="b"/>
            <a:pathLst>
              <a:path w="10679430" h="7547609">
                <a:moveTo>
                  <a:pt x="0" y="7547305"/>
                </a:moveTo>
                <a:lnTo>
                  <a:pt x="10679303" y="7547305"/>
                </a:lnTo>
                <a:lnTo>
                  <a:pt x="10679303" y="0"/>
                </a:lnTo>
                <a:lnTo>
                  <a:pt x="0" y="0"/>
                </a:lnTo>
                <a:lnTo>
                  <a:pt x="0" y="7547305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84273" y="75536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0685650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39631" y="1503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50350" y="150349"/>
            <a:ext cx="10535920" cy="7403465"/>
          </a:xfrm>
          <a:custGeom>
            <a:avLst/>
            <a:gdLst/>
            <a:ahLst/>
            <a:cxnLst/>
            <a:rect l="l" t="t" r="r" b="b"/>
            <a:pathLst>
              <a:path w="10535920" h="7403465">
                <a:moveTo>
                  <a:pt x="0" y="7359230"/>
                </a:moveTo>
                <a:lnTo>
                  <a:pt x="0" y="7403299"/>
                </a:lnTo>
                <a:lnTo>
                  <a:pt x="44640" y="7403299"/>
                </a:lnTo>
              </a:path>
              <a:path w="10535920" h="7403465">
                <a:moveTo>
                  <a:pt x="10490657" y="7403299"/>
                </a:moveTo>
                <a:lnTo>
                  <a:pt x="10535297" y="7403299"/>
                </a:lnTo>
                <a:lnTo>
                  <a:pt x="10535297" y="7359230"/>
                </a:lnTo>
              </a:path>
              <a:path w="10535920" h="7403465">
                <a:moveTo>
                  <a:pt x="10535297" y="44069"/>
                </a:moveTo>
                <a:lnTo>
                  <a:pt x="10535297" y="0"/>
                </a:lnTo>
                <a:lnTo>
                  <a:pt x="10490657" y="0"/>
                </a:lnTo>
              </a:path>
              <a:path w="10535920" h="7403465">
                <a:moveTo>
                  <a:pt x="44640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308356"/>
            <a:ext cx="975550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1773047"/>
            <a:ext cx="975550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7169277"/>
            <a:ext cx="346862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21.png"/><Relationship Id="rId19" Type="http://schemas.openxmlformats.org/officeDocument/2006/relationships/image" Target="../media/image20.png"/><Relationship Id="rId20" Type="http://schemas.openxmlformats.org/officeDocument/2006/relationships/image" Target="../media/image32.png"/><Relationship Id="rId21" Type="http://schemas.openxmlformats.org/officeDocument/2006/relationships/image" Target="../media/image2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70349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170349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521874" y="598080"/>
            <a:ext cx="1125855" cy="202565"/>
            <a:chOff x="521874" y="598080"/>
            <a:chExt cx="1125855" cy="202565"/>
          </a:xfrm>
        </p:grpSpPr>
        <p:sp>
          <p:nvSpPr>
            <p:cNvPr id="5" name="object 5"/>
            <p:cNvSpPr/>
            <p:nvPr/>
          </p:nvSpPr>
          <p:spPr>
            <a:xfrm>
              <a:off x="521874" y="616788"/>
              <a:ext cx="203321" cy="18048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50782" y="606333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79" h="191134">
                  <a:moveTo>
                    <a:pt x="26412" y="57227"/>
                  </a:moveTo>
                  <a:lnTo>
                    <a:pt x="3576" y="57227"/>
                  </a:lnTo>
                  <a:lnTo>
                    <a:pt x="3576" y="190940"/>
                  </a:lnTo>
                  <a:lnTo>
                    <a:pt x="26412" y="190940"/>
                  </a:lnTo>
                  <a:lnTo>
                    <a:pt x="26412" y="57227"/>
                  </a:lnTo>
                  <a:close/>
                </a:path>
                <a:path w="30479" h="191134">
                  <a:moveTo>
                    <a:pt x="23936" y="0"/>
                  </a:moveTo>
                  <a:lnTo>
                    <a:pt x="6328" y="0"/>
                  </a:lnTo>
                  <a:lnTo>
                    <a:pt x="0" y="6052"/>
                  </a:lnTo>
                  <a:lnTo>
                    <a:pt x="0" y="23936"/>
                  </a:lnTo>
                  <a:lnTo>
                    <a:pt x="6328" y="29714"/>
                  </a:lnTo>
                  <a:lnTo>
                    <a:pt x="23936" y="29714"/>
                  </a:lnTo>
                  <a:lnTo>
                    <a:pt x="30264" y="23936"/>
                  </a:lnTo>
                  <a:lnTo>
                    <a:pt x="30264" y="6052"/>
                  </a:lnTo>
                  <a:lnTo>
                    <a:pt x="239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09275" y="660259"/>
              <a:ext cx="105925" cy="1403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41558" y="601381"/>
              <a:ext cx="233723" cy="19919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06453" y="598080"/>
              <a:ext cx="242444" cy="20249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87746" y="601381"/>
              <a:ext cx="37465" cy="199390"/>
            </a:xfrm>
            <a:custGeom>
              <a:avLst/>
              <a:gdLst/>
              <a:ahLst/>
              <a:cxnLst/>
              <a:rect l="l" t="t" r="r" b="b"/>
              <a:pathLst>
                <a:path w="37465" h="199390">
                  <a:moveTo>
                    <a:pt x="22835" y="0"/>
                  </a:moveTo>
                  <a:lnTo>
                    <a:pt x="0" y="0"/>
                  </a:lnTo>
                  <a:lnTo>
                    <a:pt x="0" y="168930"/>
                  </a:lnTo>
                  <a:lnTo>
                    <a:pt x="1341" y="181783"/>
                  </a:lnTo>
                  <a:lnTo>
                    <a:pt x="5571" y="191284"/>
                  </a:lnTo>
                  <a:lnTo>
                    <a:pt x="12999" y="197173"/>
                  </a:lnTo>
                  <a:lnTo>
                    <a:pt x="23936" y="199194"/>
                  </a:lnTo>
                  <a:lnTo>
                    <a:pt x="29714" y="199194"/>
                  </a:lnTo>
                  <a:lnTo>
                    <a:pt x="33841" y="198368"/>
                  </a:lnTo>
                  <a:lnTo>
                    <a:pt x="37142" y="196718"/>
                  </a:lnTo>
                  <a:lnTo>
                    <a:pt x="34116" y="179660"/>
                  </a:lnTo>
                  <a:lnTo>
                    <a:pt x="31915" y="180210"/>
                  </a:lnTo>
                  <a:lnTo>
                    <a:pt x="25862" y="180210"/>
                  </a:lnTo>
                  <a:lnTo>
                    <a:pt x="22835" y="177734"/>
                  </a:lnTo>
                  <a:lnTo>
                    <a:pt x="228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45826" y="663561"/>
              <a:ext cx="101523" cy="13371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1722460" y="606333"/>
            <a:ext cx="819785" cy="252729"/>
            <a:chOff x="1722460" y="606333"/>
            <a:chExt cx="819785" cy="252729"/>
          </a:xfrm>
        </p:grpSpPr>
        <p:sp>
          <p:nvSpPr>
            <p:cNvPr id="13" name="object 13"/>
            <p:cNvSpPr/>
            <p:nvPr/>
          </p:nvSpPr>
          <p:spPr>
            <a:xfrm>
              <a:off x="1722460" y="618439"/>
              <a:ext cx="112528" cy="18213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863648" y="660260"/>
              <a:ext cx="180340" cy="140335"/>
            </a:xfrm>
            <a:custGeom>
              <a:avLst/>
              <a:gdLst/>
              <a:ahLst/>
              <a:cxnLst/>
              <a:rect l="l" t="t" r="r" b="b"/>
              <a:pathLst>
                <a:path w="180339" h="140334">
                  <a:moveTo>
                    <a:pt x="63284" y="59156"/>
                  </a:moveTo>
                  <a:lnTo>
                    <a:pt x="0" y="59156"/>
                  </a:lnTo>
                  <a:lnTo>
                    <a:pt x="0" y="76771"/>
                  </a:lnTo>
                  <a:lnTo>
                    <a:pt x="63284" y="76771"/>
                  </a:lnTo>
                  <a:lnTo>
                    <a:pt x="63284" y="59156"/>
                  </a:lnTo>
                  <a:close/>
                </a:path>
                <a:path w="180339" h="140334">
                  <a:moveTo>
                    <a:pt x="180022" y="100431"/>
                  </a:moveTo>
                  <a:lnTo>
                    <a:pt x="154254" y="65798"/>
                  </a:lnTo>
                  <a:lnTo>
                    <a:pt x="127520" y="55410"/>
                  </a:lnTo>
                  <a:lnTo>
                    <a:pt x="118567" y="50660"/>
                  </a:lnTo>
                  <a:lnTo>
                    <a:pt x="112750" y="44729"/>
                  </a:lnTo>
                  <a:lnTo>
                    <a:pt x="110680" y="36868"/>
                  </a:lnTo>
                  <a:lnTo>
                    <a:pt x="112115" y="29679"/>
                  </a:lnTo>
                  <a:lnTo>
                    <a:pt x="116535" y="23533"/>
                  </a:lnTo>
                  <a:lnTo>
                    <a:pt x="124155" y="19227"/>
                  </a:lnTo>
                  <a:lnTo>
                    <a:pt x="135178" y="17614"/>
                  </a:lnTo>
                  <a:lnTo>
                    <a:pt x="143662" y="18326"/>
                  </a:lnTo>
                  <a:lnTo>
                    <a:pt x="151511" y="20396"/>
                  </a:lnTo>
                  <a:lnTo>
                    <a:pt x="158889" y="23761"/>
                  </a:lnTo>
                  <a:lnTo>
                    <a:pt x="165989" y="28346"/>
                  </a:lnTo>
                  <a:lnTo>
                    <a:pt x="176441" y="15138"/>
                  </a:lnTo>
                  <a:lnTo>
                    <a:pt x="167906" y="9055"/>
                  </a:lnTo>
                  <a:lnTo>
                    <a:pt x="158038" y="4267"/>
                  </a:lnTo>
                  <a:lnTo>
                    <a:pt x="147002" y="1130"/>
                  </a:lnTo>
                  <a:lnTo>
                    <a:pt x="134899" y="0"/>
                  </a:lnTo>
                  <a:lnTo>
                    <a:pt x="115366" y="2921"/>
                  </a:lnTo>
                  <a:lnTo>
                    <a:pt x="100850" y="10947"/>
                  </a:lnTo>
                  <a:lnTo>
                    <a:pt x="91795" y="22987"/>
                  </a:lnTo>
                  <a:lnTo>
                    <a:pt x="88671" y="37973"/>
                  </a:lnTo>
                  <a:lnTo>
                    <a:pt x="91998" y="52311"/>
                  </a:lnTo>
                  <a:lnTo>
                    <a:pt x="100812" y="62941"/>
                  </a:lnTo>
                  <a:lnTo>
                    <a:pt x="113398" y="70777"/>
                  </a:lnTo>
                  <a:lnTo>
                    <a:pt x="139090" y="81064"/>
                  </a:lnTo>
                  <a:lnTo>
                    <a:pt x="148691" y="86194"/>
                  </a:lnTo>
                  <a:lnTo>
                    <a:pt x="155448" y="92862"/>
                  </a:lnTo>
                  <a:lnTo>
                    <a:pt x="158013" y="101803"/>
                  </a:lnTo>
                  <a:lnTo>
                    <a:pt x="156400" y="109905"/>
                  </a:lnTo>
                  <a:lnTo>
                    <a:pt x="151549" y="116459"/>
                  </a:lnTo>
                  <a:lnTo>
                    <a:pt x="143383" y="120840"/>
                  </a:lnTo>
                  <a:lnTo>
                    <a:pt x="131876" y="122440"/>
                  </a:lnTo>
                  <a:lnTo>
                    <a:pt x="120256" y="121513"/>
                  </a:lnTo>
                  <a:lnTo>
                    <a:pt x="109931" y="118757"/>
                  </a:lnTo>
                  <a:lnTo>
                    <a:pt x="100533" y="114198"/>
                  </a:lnTo>
                  <a:lnTo>
                    <a:pt x="91706" y="107861"/>
                  </a:lnTo>
                  <a:lnTo>
                    <a:pt x="81241" y="121056"/>
                  </a:lnTo>
                  <a:lnTo>
                    <a:pt x="91503" y="129184"/>
                  </a:lnTo>
                  <a:lnTo>
                    <a:pt x="103466" y="135229"/>
                  </a:lnTo>
                  <a:lnTo>
                    <a:pt x="116763" y="139014"/>
                  </a:lnTo>
                  <a:lnTo>
                    <a:pt x="131051" y="140322"/>
                  </a:lnTo>
                  <a:lnTo>
                    <a:pt x="152044" y="137147"/>
                  </a:lnTo>
                  <a:lnTo>
                    <a:pt x="167398" y="128524"/>
                  </a:lnTo>
                  <a:lnTo>
                    <a:pt x="176822" y="115836"/>
                  </a:lnTo>
                  <a:lnTo>
                    <a:pt x="180022" y="10043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64859" y="660259"/>
              <a:ext cx="113628" cy="14031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205891" y="606333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80" h="191134">
                  <a:moveTo>
                    <a:pt x="26412" y="57227"/>
                  </a:moveTo>
                  <a:lnTo>
                    <a:pt x="3576" y="57227"/>
                  </a:lnTo>
                  <a:lnTo>
                    <a:pt x="3576" y="190940"/>
                  </a:lnTo>
                  <a:lnTo>
                    <a:pt x="26412" y="190940"/>
                  </a:lnTo>
                  <a:lnTo>
                    <a:pt x="26412" y="57227"/>
                  </a:lnTo>
                  <a:close/>
                </a:path>
                <a:path w="30480" h="191134">
                  <a:moveTo>
                    <a:pt x="23936" y="0"/>
                  </a:moveTo>
                  <a:lnTo>
                    <a:pt x="6328" y="0"/>
                  </a:lnTo>
                  <a:lnTo>
                    <a:pt x="0" y="6052"/>
                  </a:lnTo>
                  <a:lnTo>
                    <a:pt x="0" y="23936"/>
                  </a:lnTo>
                  <a:lnTo>
                    <a:pt x="6328" y="29714"/>
                  </a:lnTo>
                  <a:lnTo>
                    <a:pt x="23936" y="29714"/>
                  </a:lnTo>
                  <a:lnTo>
                    <a:pt x="30264" y="23936"/>
                  </a:lnTo>
                  <a:lnTo>
                    <a:pt x="30264" y="6052"/>
                  </a:lnTo>
                  <a:lnTo>
                    <a:pt x="239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58248" y="620640"/>
              <a:ext cx="83364" cy="17993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62495" y="606333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80" h="191134">
                  <a:moveTo>
                    <a:pt x="26412" y="57227"/>
                  </a:moveTo>
                  <a:lnTo>
                    <a:pt x="3576" y="57227"/>
                  </a:lnTo>
                  <a:lnTo>
                    <a:pt x="3576" y="190940"/>
                  </a:lnTo>
                  <a:lnTo>
                    <a:pt x="26412" y="190940"/>
                  </a:lnTo>
                  <a:lnTo>
                    <a:pt x="26412" y="57227"/>
                  </a:lnTo>
                  <a:close/>
                </a:path>
                <a:path w="30480" h="191134">
                  <a:moveTo>
                    <a:pt x="23936" y="0"/>
                  </a:moveTo>
                  <a:lnTo>
                    <a:pt x="6328" y="0"/>
                  </a:lnTo>
                  <a:lnTo>
                    <a:pt x="0" y="6052"/>
                  </a:lnTo>
                  <a:lnTo>
                    <a:pt x="0" y="23936"/>
                  </a:lnTo>
                  <a:lnTo>
                    <a:pt x="6328" y="29714"/>
                  </a:lnTo>
                  <a:lnTo>
                    <a:pt x="23936" y="29714"/>
                  </a:lnTo>
                  <a:lnTo>
                    <a:pt x="30264" y="23936"/>
                  </a:lnTo>
                  <a:lnTo>
                    <a:pt x="30264" y="6052"/>
                  </a:lnTo>
                  <a:lnTo>
                    <a:pt x="239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419034" y="660259"/>
              <a:ext cx="122983" cy="19864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537281" y="935896"/>
            <a:ext cx="1416050" cy="226060"/>
            <a:chOff x="537281" y="935896"/>
            <a:chExt cx="1416050" cy="226060"/>
          </a:xfrm>
        </p:grpSpPr>
        <p:sp>
          <p:nvSpPr>
            <p:cNvPr id="21" name="object 21"/>
            <p:cNvSpPr/>
            <p:nvPr/>
          </p:nvSpPr>
          <p:spPr>
            <a:xfrm>
              <a:off x="537281" y="939198"/>
              <a:ext cx="99046" cy="17553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56137" y="935896"/>
              <a:ext cx="112528" cy="18213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795849" y="935896"/>
              <a:ext cx="244095" cy="18213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59066" y="935896"/>
              <a:ext cx="114178" cy="17883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03399" y="939198"/>
              <a:ext cx="99046" cy="17553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22255" y="935896"/>
              <a:ext cx="112528" cy="18213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469835" y="977716"/>
              <a:ext cx="184887" cy="13701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94754" y="977716"/>
              <a:ext cx="184887" cy="13701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911282" y="1083091"/>
              <a:ext cx="41910" cy="78740"/>
            </a:xfrm>
            <a:custGeom>
              <a:avLst/>
              <a:gdLst/>
              <a:ahLst/>
              <a:cxnLst/>
              <a:rect l="l" t="t" r="r" b="b"/>
              <a:pathLst>
                <a:path w="41910" h="78740">
                  <a:moveTo>
                    <a:pt x="22560" y="0"/>
                  </a:moveTo>
                  <a:lnTo>
                    <a:pt x="13481" y="0"/>
                  </a:lnTo>
                  <a:lnTo>
                    <a:pt x="5777" y="6052"/>
                  </a:lnTo>
                  <a:lnTo>
                    <a:pt x="5777" y="26412"/>
                  </a:lnTo>
                  <a:lnTo>
                    <a:pt x="13206" y="31915"/>
                  </a:lnTo>
                  <a:lnTo>
                    <a:pt x="23936" y="31915"/>
                  </a:lnTo>
                  <a:lnTo>
                    <a:pt x="25036" y="31640"/>
                  </a:lnTo>
                  <a:lnTo>
                    <a:pt x="23330" y="42069"/>
                  </a:lnTo>
                  <a:lnTo>
                    <a:pt x="18399" y="51311"/>
                  </a:lnTo>
                  <a:lnTo>
                    <a:pt x="10527" y="59110"/>
                  </a:lnTo>
                  <a:lnTo>
                    <a:pt x="0" y="65205"/>
                  </a:lnTo>
                  <a:lnTo>
                    <a:pt x="5502" y="78412"/>
                  </a:lnTo>
                  <a:lnTo>
                    <a:pt x="20694" y="69870"/>
                  </a:lnTo>
                  <a:lnTo>
                    <a:pt x="32121" y="58155"/>
                  </a:lnTo>
                  <a:lnTo>
                    <a:pt x="39317" y="43707"/>
                  </a:lnTo>
                  <a:lnTo>
                    <a:pt x="41819" y="26962"/>
                  </a:lnTo>
                  <a:lnTo>
                    <a:pt x="40512" y="15669"/>
                  </a:lnTo>
                  <a:lnTo>
                    <a:pt x="36729" y="7187"/>
                  </a:lnTo>
                  <a:lnTo>
                    <a:pt x="30677" y="1852"/>
                  </a:lnTo>
                  <a:lnTo>
                    <a:pt x="2256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2022985" y="916087"/>
            <a:ext cx="716915" cy="202565"/>
            <a:chOff x="2022985" y="916087"/>
            <a:chExt cx="716915" cy="202565"/>
          </a:xfrm>
        </p:grpSpPr>
        <p:sp>
          <p:nvSpPr>
            <p:cNvPr id="31" name="object 31"/>
            <p:cNvSpPr/>
            <p:nvPr/>
          </p:nvSpPr>
          <p:spPr>
            <a:xfrm>
              <a:off x="2022985" y="934245"/>
              <a:ext cx="148020" cy="180485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190621" y="981017"/>
              <a:ext cx="106475" cy="137014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337954" y="916087"/>
              <a:ext cx="128210" cy="201945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487239" y="977716"/>
              <a:ext cx="113628" cy="140316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632040" y="977716"/>
              <a:ext cx="107300" cy="137014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/>
          <p:nvPr/>
        </p:nvSpPr>
        <p:spPr>
          <a:xfrm>
            <a:off x="514257" y="1315587"/>
            <a:ext cx="1871784" cy="323045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7" name="object 37"/>
          <p:cNvGrpSpPr/>
          <p:nvPr/>
        </p:nvGrpSpPr>
        <p:grpSpPr>
          <a:xfrm>
            <a:off x="8239042" y="1428124"/>
            <a:ext cx="1303020" cy="254000"/>
            <a:chOff x="8239042" y="1428124"/>
            <a:chExt cx="1303020" cy="254000"/>
          </a:xfrm>
        </p:grpSpPr>
        <p:sp>
          <p:nvSpPr>
            <p:cNvPr id="38" name="object 38"/>
            <p:cNvSpPr/>
            <p:nvPr/>
          </p:nvSpPr>
          <p:spPr>
            <a:xfrm>
              <a:off x="8239036" y="1434439"/>
              <a:ext cx="239395" cy="243840"/>
            </a:xfrm>
            <a:custGeom>
              <a:avLst/>
              <a:gdLst/>
              <a:ahLst/>
              <a:cxnLst/>
              <a:rect l="l" t="t" r="r" b="b"/>
              <a:pathLst>
                <a:path w="239395" h="243839">
                  <a:moveTo>
                    <a:pt x="168681" y="13538"/>
                  </a:moveTo>
                  <a:lnTo>
                    <a:pt x="0" y="13538"/>
                  </a:lnTo>
                  <a:lnTo>
                    <a:pt x="0" y="37668"/>
                  </a:lnTo>
                  <a:lnTo>
                    <a:pt x="69430" y="37668"/>
                  </a:lnTo>
                  <a:lnTo>
                    <a:pt x="69430" y="243408"/>
                  </a:lnTo>
                  <a:lnTo>
                    <a:pt x="98894" y="243408"/>
                  </a:lnTo>
                  <a:lnTo>
                    <a:pt x="98894" y="37668"/>
                  </a:lnTo>
                  <a:lnTo>
                    <a:pt x="168681" y="37668"/>
                  </a:lnTo>
                  <a:lnTo>
                    <a:pt x="168681" y="13538"/>
                  </a:lnTo>
                  <a:close/>
                </a:path>
                <a:path w="239395" h="243839">
                  <a:moveTo>
                    <a:pt x="234302" y="72948"/>
                  </a:moveTo>
                  <a:lnTo>
                    <a:pt x="205193" y="72948"/>
                  </a:lnTo>
                  <a:lnTo>
                    <a:pt x="205193" y="243382"/>
                  </a:lnTo>
                  <a:lnTo>
                    <a:pt x="234302" y="243382"/>
                  </a:lnTo>
                  <a:lnTo>
                    <a:pt x="234302" y="72948"/>
                  </a:lnTo>
                  <a:close/>
                </a:path>
                <a:path w="239395" h="243839">
                  <a:moveTo>
                    <a:pt x="239204" y="18935"/>
                  </a:moveTo>
                  <a:lnTo>
                    <a:pt x="237769" y="11252"/>
                  </a:lnTo>
                  <a:lnTo>
                    <a:pt x="233768" y="5257"/>
                  </a:lnTo>
                  <a:lnTo>
                    <a:pt x="227672" y="1384"/>
                  </a:lnTo>
                  <a:lnTo>
                    <a:pt x="219925" y="0"/>
                  </a:lnTo>
                  <a:lnTo>
                    <a:pt x="212166" y="1384"/>
                  </a:lnTo>
                  <a:lnTo>
                    <a:pt x="206070" y="5257"/>
                  </a:lnTo>
                  <a:lnTo>
                    <a:pt x="202069" y="11252"/>
                  </a:lnTo>
                  <a:lnTo>
                    <a:pt x="200634" y="18935"/>
                  </a:lnTo>
                  <a:lnTo>
                    <a:pt x="202069" y="26784"/>
                  </a:lnTo>
                  <a:lnTo>
                    <a:pt x="206070" y="32753"/>
                  </a:lnTo>
                  <a:lnTo>
                    <a:pt x="212166" y="36550"/>
                  </a:lnTo>
                  <a:lnTo>
                    <a:pt x="219925" y="37884"/>
                  </a:lnTo>
                  <a:lnTo>
                    <a:pt x="227672" y="36550"/>
                  </a:lnTo>
                  <a:lnTo>
                    <a:pt x="233768" y="32753"/>
                  </a:lnTo>
                  <a:lnTo>
                    <a:pt x="237769" y="26784"/>
                  </a:lnTo>
                  <a:lnTo>
                    <a:pt x="239204" y="189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8505674" y="1452673"/>
              <a:ext cx="264247" cy="22935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8808954" y="1428124"/>
              <a:ext cx="47625" cy="254000"/>
            </a:xfrm>
            <a:custGeom>
              <a:avLst/>
              <a:gdLst/>
              <a:ahLst/>
              <a:cxnLst/>
              <a:rect l="l" t="t" r="r" b="b"/>
              <a:pathLst>
                <a:path w="47625" h="254000">
                  <a:moveTo>
                    <a:pt x="29107" y="0"/>
                  </a:moveTo>
                  <a:lnTo>
                    <a:pt x="0" y="0"/>
                  </a:lnTo>
                  <a:lnTo>
                    <a:pt x="0" y="215326"/>
                  </a:lnTo>
                  <a:lnTo>
                    <a:pt x="1709" y="231710"/>
                  </a:lnTo>
                  <a:lnTo>
                    <a:pt x="7101" y="243819"/>
                  </a:lnTo>
                  <a:lnTo>
                    <a:pt x="16570" y="251326"/>
                  </a:lnTo>
                  <a:lnTo>
                    <a:pt x="30510" y="253902"/>
                  </a:lnTo>
                  <a:lnTo>
                    <a:pt x="37874" y="253902"/>
                  </a:lnTo>
                  <a:lnTo>
                    <a:pt x="43135" y="252850"/>
                  </a:lnTo>
                  <a:lnTo>
                    <a:pt x="47343" y="250746"/>
                  </a:lnTo>
                  <a:lnTo>
                    <a:pt x="43486" y="229003"/>
                  </a:lnTo>
                  <a:lnTo>
                    <a:pt x="40680" y="229704"/>
                  </a:lnTo>
                  <a:lnTo>
                    <a:pt x="32965" y="229704"/>
                  </a:lnTo>
                  <a:lnTo>
                    <a:pt x="29107" y="226548"/>
                  </a:lnTo>
                  <a:lnTo>
                    <a:pt x="291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8880356" y="1503173"/>
              <a:ext cx="125899" cy="178853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9032557" y="1503173"/>
              <a:ext cx="144836" cy="178853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9211586" y="1434437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39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39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9277587" y="1452673"/>
              <a:ext cx="264212" cy="229353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4699099" y="1428124"/>
            <a:ext cx="1355090" cy="254000"/>
            <a:chOff x="4699099" y="1428124"/>
            <a:chExt cx="1355090" cy="254000"/>
          </a:xfrm>
        </p:grpSpPr>
        <p:sp>
          <p:nvSpPr>
            <p:cNvPr id="46" name="object 46"/>
            <p:cNvSpPr/>
            <p:nvPr/>
          </p:nvSpPr>
          <p:spPr>
            <a:xfrm>
              <a:off x="4699099" y="1447763"/>
              <a:ext cx="159565" cy="230055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4889561" y="1436891"/>
              <a:ext cx="135718" cy="245135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5066416" y="1503173"/>
              <a:ext cx="135017" cy="178853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5234293" y="1428124"/>
              <a:ext cx="283991" cy="253902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5544587" y="1503173"/>
              <a:ext cx="144836" cy="178853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5723617" y="1434437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5" h="243839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5" h="243839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5789617" y="1452673"/>
              <a:ext cx="264248" cy="22935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78349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278349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521874" y="598080"/>
            <a:ext cx="1125855" cy="202565"/>
            <a:chOff x="521874" y="598080"/>
            <a:chExt cx="1125855" cy="202565"/>
          </a:xfrm>
        </p:grpSpPr>
        <p:sp>
          <p:nvSpPr>
            <p:cNvPr id="5" name="object 5"/>
            <p:cNvSpPr/>
            <p:nvPr/>
          </p:nvSpPr>
          <p:spPr>
            <a:xfrm>
              <a:off x="521874" y="616788"/>
              <a:ext cx="203321" cy="18048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50782" y="606333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79" h="191134">
                  <a:moveTo>
                    <a:pt x="26412" y="57227"/>
                  </a:moveTo>
                  <a:lnTo>
                    <a:pt x="3576" y="57227"/>
                  </a:lnTo>
                  <a:lnTo>
                    <a:pt x="3576" y="190940"/>
                  </a:lnTo>
                  <a:lnTo>
                    <a:pt x="26412" y="190940"/>
                  </a:lnTo>
                  <a:lnTo>
                    <a:pt x="26412" y="57227"/>
                  </a:lnTo>
                  <a:close/>
                </a:path>
                <a:path w="30479" h="191134">
                  <a:moveTo>
                    <a:pt x="23936" y="0"/>
                  </a:moveTo>
                  <a:lnTo>
                    <a:pt x="6328" y="0"/>
                  </a:lnTo>
                  <a:lnTo>
                    <a:pt x="0" y="6052"/>
                  </a:lnTo>
                  <a:lnTo>
                    <a:pt x="0" y="23936"/>
                  </a:lnTo>
                  <a:lnTo>
                    <a:pt x="6328" y="29714"/>
                  </a:lnTo>
                  <a:lnTo>
                    <a:pt x="23936" y="29714"/>
                  </a:lnTo>
                  <a:lnTo>
                    <a:pt x="30264" y="23936"/>
                  </a:lnTo>
                  <a:lnTo>
                    <a:pt x="30264" y="6052"/>
                  </a:lnTo>
                  <a:lnTo>
                    <a:pt x="239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09275" y="660259"/>
              <a:ext cx="105925" cy="1403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41558" y="601381"/>
              <a:ext cx="233723" cy="19919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06453" y="598080"/>
              <a:ext cx="242444" cy="20249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87746" y="601381"/>
              <a:ext cx="37465" cy="199390"/>
            </a:xfrm>
            <a:custGeom>
              <a:avLst/>
              <a:gdLst/>
              <a:ahLst/>
              <a:cxnLst/>
              <a:rect l="l" t="t" r="r" b="b"/>
              <a:pathLst>
                <a:path w="37465" h="199390">
                  <a:moveTo>
                    <a:pt x="22835" y="0"/>
                  </a:moveTo>
                  <a:lnTo>
                    <a:pt x="0" y="0"/>
                  </a:lnTo>
                  <a:lnTo>
                    <a:pt x="0" y="168930"/>
                  </a:lnTo>
                  <a:lnTo>
                    <a:pt x="1341" y="181783"/>
                  </a:lnTo>
                  <a:lnTo>
                    <a:pt x="5571" y="191284"/>
                  </a:lnTo>
                  <a:lnTo>
                    <a:pt x="12999" y="197173"/>
                  </a:lnTo>
                  <a:lnTo>
                    <a:pt x="23936" y="199194"/>
                  </a:lnTo>
                  <a:lnTo>
                    <a:pt x="29714" y="199194"/>
                  </a:lnTo>
                  <a:lnTo>
                    <a:pt x="33841" y="198368"/>
                  </a:lnTo>
                  <a:lnTo>
                    <a:pt x="37142" y="196718"/>
                  </a:lnTo>
                  <a:lnTo>
                    <a:pt x="34116" y="179660"/>
                  </a:lnTo>
                  <a:lnTo>
                    <a:pt x="31915" y="180210"/>
                  </a:lnTo>
                  <a:lnTo>
                    <a:pt x="25862" y="180210"/>
                  </a:lnTo>
                  <a:lnTo>
                    <a:pt x="22835" y="177734"/>
                  </a:lnTo>
                  <a:lnTo>
                    <a:pt x="228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45826" y="663561"/>
              <a:ext cx="101523" cy="13371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1722460" y="606333"/>
            <a:ext cx="819785" cy="252729"/>
            <a:chOff x="1722460" y="606333"/>
            <a:chExt cx="819785" cy="252729"/>
          </a:xfrm>
        </p:grpSpPr>
        <p:sp>
          <p:nvSpPr>
            <p:cNvPr id="13" name="object 13"/>
            <p:cNvSpPr/>
            <p:nvPr/>
          </p:nvSpPr>
          <p:spPr>
            <a:xfrm>
              <a:off x="1722460" y="618439"/>
              <a:ext cx="112528" cy="18213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863648" y="660260"/>
              <a:ext cx="180340" cy="140335"/>
            </a:xfrm>
            <a:custGeom>
              <a:avLst/>
              <a:gdLst/>
              <a:ahLst/>
              <a:cxnLst/>
              <a:rect l="l" t="t" r="r" b="b"/>
              <a:pathLst>
                <a:path w="180339" h="140334">
                  <a:moveTo>
                    <a:pt x="63284" y="59156"/>
                  </a:moveTo>
                  <a:lnTo>
                    <a:pt x="0" y="59156"/>
                  </a:lnTo>
                  <a:lnTo>
                    <a:pt x="0" y="76771"/>
                  </a:lnTo>
                  <a:lnTo>
                    <a:pt x="63284" y="76771"/>
                  </a:lnTo>
                  <a:lnTo>
                    <a:pt x="63284" y="59156"/>
                  </a:lnTo>
                  <a:close/>
                </a:path>
                <a:path w="180339" h="140334">
                  <a:moveTo>
                    <a:pt x="180022" y="100431"/>
                  </a:moveTo>
                  <a:lnTo>
                    <a:pt x="154254" y="65798"/>
                  </a:lnTo>
                  <a:lnTo>
                    <a:pt x="127520" y="55410"/>
                  </a:lnTo>
                  <a:lnTo>
                    <a:pt x="118567" y="50660"/>
                  </a:lnTo>
                  <a:lnTo>
                    <a:pt x="112750" y="44729"/>
                  </a:lnTo>
                  <a:lnTo>
                    <a:pt x="110680" y="36868"/>
                  </a:lnTo>
                  <a:lnTo>
                    <a:pt x="112115" y="29679"/>
                  </a:lnTo>
                  <a:lnTo>
                    <a:pt x="116535" y="23533"/>
                  </a:lnTo>
                  <a:lnTo>
                    <a:pt x="124155" y="19227"/>
                  </a:lnTo>
                  <a:lnTo>
                    <a:pt x="135178" y="17614"/>
                  </a:lnTo>
                  <a:lnTo>
                    <a:pt x="143662" y="18326"/>
                  </a:lnTo>
                  <a:lnTo>
                    <a:pt x="151511" y="20396"/>
                  </a:lnTo>
                  <a:lnTo>
                    <a:pt x="158889" y="23761"/>
                  </a:lnTo>
                  <a:lnTo>
                    <a:pt x="165989" y="28346"/>
                  </a:lnTo>
                  <a:lnTo>
                    <a:pt x="176441" y="15138"/>
                  </a:lnTo>
                  <a:lnTo>
                    <a:pt x="167906" y="9055"/>
                  </a:lnTo>
                  <a:lnTo>
                    <a:pt x="158038" y="4267"/>
                  </a:lnTo>
                  <a:lnTo>
                    <a:pt x="147002" y="1130"/>
                  </a:lnTo>
                  <a:lnTo>
                    <a:pt x="134899" y="0"/>
                  </a:lnTo>
                  <a:lnTo>
                    <a:pt x="115366" y="2921"/>
                  </a:lnTo>
                  <a:lnTo>
                    <a:pt x="100850" y="10947"/>
                  </a:lnTo>
                  <a:lnTo>
                    <a:pt x="91795" y="22987"/>
                  </a:lnTo>
                  <a:lnTo>
                    <a:pt x="88671" y="37973"/>
                  </a:lnTo>
                  <a:lnTo>
                    <a:pt x="91998" y="52311"/>
                  </a:lnTo>
                  <a:lnTo>
                    <a:pt x="100812" y="62941"/>
                  </a:lnTo>
                  <a:lnTo>
                    <a:pt x="113398" y="70777"/>
                  </a:lnTo>
                  <a:lnTo>
                    <a:pt x="139090" y="81064"/>
                  </a:lnTo>
                  <a:lnTo>
                    <a:pt x="148691" y="86194"/>
                  </a:lnTo>
                  <a:lnTo>
                    <a:pt x="155448" y="92862"/>
                  </a:lnTo>
                  <a:lnTo>
                    <a:pt x="158013" y="101803"/>
                  </a:lnTo>
                  <a:lnTo>
                    <a:pt x="156400" y="109905"/>
                  </a:lnTo>
                  <a:lnTo>
                    <a:pt x="151549" y="116459"/>
                  </a:lnTo>
                  <a:lnTo>
                    <a:pt x="143383" y="120840"/>
                  </a:lnTo>
                  <a:lnTo>
                    <a:pt x="131876" y="122440"/>
                  </a:lnTo>
                  <a:lnTo>
                    <a:pt x="120256" y="121513"/>
                  </a:lnTo>
                  <a:lnTo>
                    <a:pt x="109931" y="118757"/>
                  </a:lnTo>
                  <a:lnTo>
                    <a:pt x="100533" y="114198"/>
                  </a:lnTo>
                  <a:lnTo>
                    <a:pt x="91706" y="107861"/>
                  </a:lnTo>
                  <a:lnTo>
                    <a:pt x="81241" y="121056"/>
                  </a:lnTo>
                  <a:lnTo>
                    <a:pt x="91503" y="129184"/>
                  </a:lnTo>
                  <a:lnTo>
                    <a:pt x="103466" y="135229"/>
                  </a:lnTo>
                  <a:lnTo>
                    <a:pt x="116763" y="139014"/>
                  </a:lnTo>
                  <a:lnTo>
                    <a:pt x="131051" y="140322"/>
                  </a:lnTo>
                  <a:lnTo>
                    <a:pt x="152044" y="137147"/>
                  </a:lnTo>
                  <a:lnTo>
                    <a:pt x="167398" y="128524"/>
                  </a:lnTo>
                  <a:lnTo>
                    <a:pt x="176822" y="115836"/>
                  </a:lnTo>
                  <a:lnTo>
                    <a:pt x="180022" y="10043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64859" y="660259"/>
              <a:ext cx="113628" cy="14031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205891" y="606333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80" h="191134">
                  <a:moveTo>
                    <a:pt x="26412" y="57227"/>
                  </a:moveTo>
                  <a:lnTo>
                    <a:pt x="3576" y="57227"/>
                  </a:lnTo>
                  <a:lnTo>
                    <a:pt x="3576" y="190940"/>
                  </a:lnTo>
                  <a:lnTo>
                    <a:pt x="26412" y="190940"/>
                  </a:lnTo>
                  <a:lnTo>
                    <a:pt x="26412" y="57227"/>
                  </a:lnTo>
                  <a:close/>
                </a:path>
                <a:path w="30480" h="191134">
                  <a:moveTo>
                    <a:pt x="23936" y="0"/>
                  </a:moveTo>
                  <a:lnTo>
                    <a:pt x="6328" y="0"/>
                  </a:lnTo>
                  <a:lnTo>
                    <a:pt x="0" y="6052"/>
                  </a:lnTo>
                  <a:lnTo>
                    <a:pt x="0" y="23936"/>
                  </a:lnTo>
                  <a:lnTo>
                    <a:pt x="6328" y="29714"/>
                  </a:lnTo>
                  <a:lnTo>
                    <a:pt x="23936" y="29714"/>
                  </a:lnTo>
                  <a:lnTo>
                    <a:pt x="30264" y="23936"/>
                  </a:lnTo>
                  <a:lnTo>
                    <a:pt x="30264" y="6052"/>
                  </a:lnTo>
                  <a:lnTo>
                    <a:pt x="239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58248" y="620640"/>
              <a:ext cx="83364" cy="17993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62495" y="606333"/>
              <a:ext cx="30480" cy="191135"/>
            </a:xfrm>
            <a:custGeom>
              <a:avLst/>
              <a:gdLst/>
              <a:ahLst/>
              <a:cxnLst/>
              <a:rect l="l" t="t" r="r" b="b"/>
              <a:pathLst>
                <a:path w="30480" h="191134">
                  <a:moveTo>
                    <a:pt x="26412" y="57227"/>
                  </a:moveTo>
                  <a:lnTo>
                    <a:pt x="3576" y="57227"/>
                  </a:lnTo>
                  <a:lnTo>
                    <a:pt x="3576" y="190940"/>
                  </a:lnTo>
                  <a:lnTo>
                    <a:pt x="26412" y="190940"/>
                  </a:lnTo>
                  <a:lnTo>
                    <a:pt x="26412" y="57227"/>
                  </a:lnTo>
                  <a:close/>
                </a:path>
                <a:path w="30480" h="191134">
                  <a:moveTo>
                    <a:pt x="23936" y="0"/>
                  </a:moveTo>
                  <a:lnTo>
                    <a:pt x="6328" y="0"/>
                  </a:lnTo>
                  <a:lnTo>
                    <a:pt x="0" y="6052"/>
                  </a:lnTo>
                  <a:lnTo>
                    <a:pt x="0" y="23936"/>
                  </a:lnTo>
                  <a:lnTo>
                    <a:pt x="6328" y="29714"/>
                  </a:lnTo>
                  <a:lnTo>
                    <a:pt x="23936" y="29714"/>
                  </a:lnTo>
                  <a:lnTo>
                    <a:pt x="30264" y="23936"/>
                  </a:lnTo>
                  <a:lnTo>
                    <a:pt x="30264" y="6052"/>
                  </a:lnTo>
                  <a:lnTo>
                    <a:pt x="239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419034" y="660259"/>
              <a:ext cx="122983" cy="19864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537281" y="935896"/>
            <a:ext cx="1416050" cy="226060"/>
            <a:chOff x="537281" y="935896"/>
            <a:chExt cx="1416050" cy="226060"/>
          </a:xfrm>
        </p:grpSpPr>
        <p:sp>
          <p:nvSpPr>
            <p:cNvPr id="21" name="object 21"/>
            <p:cNvSpPr/>
            <p:nvPr/>
          </p:nvSpPr>
          <p:spPr>
            <a:xfrm>
              <a:off x="537281" y="939198"/>
              <a:ext cx="99046" cy="17553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56137" y="935896"/>
              <a:ext cx="112528" cy="18213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795849" y="935896"/>
              <a:ext cx="244095" cy="18213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59066" y="935896"/>
              <a:ext cx="114178" cy="17883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03399" y="939198"/>
              <a:ext cx="99046" cy="17553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22255" y="935896"/>
              <a:ext cx="112528" cy="18213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469835" y="977716"/>
              <a:ext cx="184887" cy="13701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94754" y="977716"/>
              <a:ext cx="184887" cy="13701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911282" y="1083091"/>
              <a:ext cx="41910" cy="78740"/>
            </a:xfrm>
            <a:custGeom>
              <a:avLst/>
              <a:gdLst/>
              <a:ahLst/>
              <a:cxnLst/>
              <a:rect l="l" t="t" r="r" b="b"/>
              <a:pathLst>
                <a:path w="41910" h="78740">
                  <a:moveTo>
                    <a:pt x="22560" y="0"/>
                  </a:moveTo>
                  <a:lnTo>
                    <a:pt x="13481" y="0"/>
                  </a:lnTo>
                  <a:lnTo>
                    <a:pt x="5777" y="6052"/>
                  </a:lnTo>
                  <a:lnTo>
                    <a:pt x="5777" y="26412"/>
                  </a:lnTo>
                  <a:lnTo>
                    <a:pt x="13206" y="31915"/>
                  </a:lnTo>
                  <a:lnTo>
                    <a:pt x="23936" y="31915"/>
                  </a:lnTo>
                  <a:lnTo>
                    <a:pt x="25036" y="31640"/>
                  </a:lnTo>
                  <a:lnTo>
                    <a:pt x="23330" y="42069"/>
                  </a:lnTo>
                  <a:lnTo>
                    <a:pt x="18399" y="51311"/>
                  </a:lnTo>
                  <a:lnTo>
                    <a:pt x="10527" y="59110"/>
                  </a:lnTo>
                  <a:lnTo>
                    <a:pt x="0" y="65205"/>
                  </a:lnTo>
                  <a:lnTo>
                    <a:pt x="5502" y="78412"/>
                  </a:lnTo>
                  <a:lnTo>
                    <a:pt x="20694" y="69870"/>
                  </a:lnTo>
                  <a:lnTo>
                    <a:pt x="32121" y="58155"/>
                  </a:lnTo>
                  <a:lnTo>
                    <a:pt x="39317" y="43707"/>
                  </a:lnTo>
                  <a:lnTo>
                    <a:pt x="41819" y="26962"/>
                  </a:lnTo>
                  <a:lnTo>
                    <a:pt x="40512" y="15669"/>
                  </a:lnTo>
                  <a:lnTo>
                    <a:pt x="36729" y="7187"/>
                  </a:lnTo>
                  <a:lnTo>
                    <a:pt x="30677" y="1852"/>
                  </a:lnTo>
                  <a:lnTo>
                    <a:pt x="2256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2046921" y="934245"/>
            <a:ext cx="604520" cy="184150"/>
            <a:chOff x="2046921" y="934245"/>
            <a:chExt cx="604520" cy="184150"/>
          </a:xfrm>
        </p:grpSpPr>
        <p:sp>
          <p:nvSpPr>
            <p:cNvPr id="31" name="object 31"/>
            <p:cNvSpPr/>
            <p:nvPr/>
          </p:nvSpPr>
          <p:spPr>
            <a:xfrm>
              <a:off x="2046921" y="934245"/>
              <a:ext cx="23495" cy="180975"/>
            </a:xfrm>
            <a:custGeom>
              <a:avLst/>
              <a:gdLst/>
              <a:ahLst/>
              <a:cxnLst/>
              <a:rect l="l" t="t" r="r" b="b"/>
              <a:pathLst>
                <a:path w="23494" h="180975">
                  <a:moveTo>
                    <a:pt x="23110" y="0"/>
                  </a:moveTo>
                  <a:lnTo>
                    <a:pt x="0" y="0"/>
                  </a:lnTo>
                  <a:lnTo>
                    <a:pt x="0" y="180485"/>
                  </a:lnTo>
                  <a:lnTo>
                    <a:pt x="23110" y="180485"/>
                  </a:lnTo>
                  <a:lnTo>
                    <a:pt x="2311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112925" y="977716"/>
              <a:ext cx="107300" cy="13701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259982" y="977716"/>
              <a:ext cx="107300" cy="13701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398730" y="977716"/>
              <a:ext cx="113628" cy="14031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543531" y="977716"/>
              <a:ext cx="107300" cy="13701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/>
          <p:nvPr/>
        </p:nvSpPr>
        <p:spPr>
          <a:xfrm>
            <a:off x="514257" y="1315587"/>
            <a:ext cx="1871784" cy="32304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2020-09-30T06:20:10Z</dcterms:created>
  <dcterms:modified xsi:type="dcterms:W3CDTF">2020-09-30T06:20:10Z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