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265400" cy="10839450"/>
  <p:notesSz cx="152654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905" y="3360229"/>
            <a:ext cx="12975590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810" y="6070092"/>
            <a:ext cx="1068578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3270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61681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852000" y="71995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72002" y="5417995"/>
            <a:ext cx="15120619" cy="0"/>
          </a:xfrm>
          <a:custGeom>
            <a:avLst/>
            <a:gdLst/>
            <a:ahLst/>
            <a:cxnLst/>
            <a:rect l="l" t="t" r="r" b="b"/>
            <a:pathLst>
              <a:path w="15120619" h="0">
                <a:moveTo>
                  <a:pt x="15119997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632000" y="71995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1412001" y="71995"/>
            <a:ext cx="0" cy="10692130"/>
          </a:xfrm>
          <a:custGeom>
            <a:avLst/>
            <a:gdLst/>
            <a:ahLst/>
            <a:cxnLst/>
            <a:rect l="l" t="t" r="r" b="b"/>
            <a:pathLst>
              <a:path w="0" h="10692130">
                <a:moveTo>
                  <a:pt x="0" y="0"/>
                </a:moveTo>
                <a:lnTo>
                  <a:pt x="0" y="1069200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70" y="433578"/>
            <a:ext cx="1373886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70" y="2493073"/>
            <a:ext cx="1373886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90236" y="10080689"/>
            <a:ext cx="488492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3270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91088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Relationship Id="rId39" Type="http://schemas.openxmlformats.org/officeDocument/2006/relationships/image" Target="../media/image38.png"/><Relationship Id="rId40" Type="http://schemas.openxmlformats.org/officeDocument/2006/relationships/image" Target="../media/image39.png"/><Relationship Id="rId41" Type="http://schemas.openxmlformats.org/officeDocument/2006/relationships/image" Target="../media/image40.png"/><Relationship Id="rId42" Type="http://schemas.openxmlformats.org/officeDocument/2006/relationships/image" Target="../media/image4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42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43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30.png"/><Relationship Id="rId28" Type="http://schemas.openxmlformats.org/officeDocument/2006/relationships/image" Target="../media/image44.png"/><Relationship Id="rId29" Type="http://schemas.openxmlformats.org/officeDocument/2006/relationships/image" Target="../media/image31.png"/><Relationship Id="rId30" Type="http://schemas.openxmlformats.org/officeDocument/2006/relationships/image" Target="../media/image32.png"/><Relationship Id="rId31" Type="http://schemas.openxmlformats.org/officeDocument/2006/relationships/image" Target="../media/image33.png"/><Relationship Id="rId32" Type="http://schemas.openxmlformats.org/officeDocument/2006/relationships/image" Target="../media/image34.png"/><Relationship Id="rId33" Type="http://schemas.openxmlformats.org/officeDocument/2006/relationships/image" Target="../media/image35.png"/><Relationship Id="rId34" Type="http://schemas.openxmlformats.org/officeDocument/2006/relationships/image" Target="../media/image36.png"/><Relationship Id="rId35" Type="http://schemas.openxmlformats.org/officeDocument/2006/relationships/image" Target="../media/image37.png"/><Relationship Id="rId36" Type="http://schemas.openxmlformats.org/officeDocument/2006/relationships/image" Target="../media/image38.png"/><Relationship Id="rId37" Type="http://schemas.openxmlformats.org/officeDocument/2006/relationships/image" Target="../media/image39.png"/><Relationship Id="rId38" Type="http://schemas.openxmlformats.org/officeDocument/2006/relationships/image" Target="../media/image40.png"/><Relationship Id="rId39" Type="http://schemas.openxmlformats.org/officeDocument/2006/relationships/image" Target="../media/image4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364784" y="7998536"/>
            <a:ext cx="763905" cy="358775"/>
          </a:xfrm>
          <a:custGeom>
            <a:avLst/>
            <a:gdLst/>
            <a:ahLst/>
            <a:cxnLst/>
            <a:rect l="l" t="t" r="r" b="b"/>
            <a:pathLst>
              <a:path w="763905" h="358775">
                <a:moveTo>
                  <a:pt x="244348" y="19329"/>
                </a:moveTo>
                <a:lnTo>
                  <a:pt x="0" y="19329"/>
                </a:lnTo>
                <a:lnTo>
                  <a:pt x="0" y="54889"/>
                </a:lnTo>
                <a:lnTo>
                  <a:pt x="100584" y="54889"/>
                </a:lnTo>
                <a:lnTo>
                  <a:pt x="100584" y="352069"/>
                </a:lnTo>
                <a:lnTo>
                  <a:pt x="143256" y="352069"/>
                </a:lnTo>
                <a:lnTo>
                  <a:pt x="143256" y="54889"/>
                </a:lnTo>
                <a:lnTo>
                  <a:pt x="244348" y="54889"/>
                </a:lnTo>
                <a:lnTo>
                  <a:pt x="244348" y="19329"/>
                </a:lnTo>
                <a:close/>
              </a:path>
              <a:path w="763905" h="358775">
                <a:moveTo>
                  <a:pt x="337413" y="105664"/>
                </a:moveTo>
                <a:lnTo>
                  <a:pt x="295249" y="105664"/>
                </a:lnTo>
                <a:lnTo>
                  <a:pt x="295249" y="352552"/>
                </a:lnTo>
                <a:lnTo>
                  <a:pt x="337413" y="352552"/>
                </a:lnTo>
                <a:lnTo>
                  <a:pt x="337413" y="105664"/>
                </a:lnTo>
                <a:close/>
              </a:path>
              <a:path w="763905" h="358775">
                <a:moveTo>
                  <a:pt x="344525" y="27432"/>
                </a:moveTo>
                <a:lnTo>
                  <a:pt x="342442" y="16294"/>
                </a:lnTo>
                <a:lnTo>
                  <a:pt x="336651" y="7620"/>
                </a:lnTo>
                <a:lnTo>
                  <a:pt x="327812" y="2006"/>
                </a:lnTo>
                <a:lnTo>
                  <a:pt x="316585" y="0"/>
                </a:lnTo>
                <a:lnTo>
                  <a:pt x="305358" y="2006"/>
                </a:lnTo>
                <a:lnTo>
                  <a:pt x="296519" y="7620"/>
                </a:lnTo>
                <a:lnTo>
                  <a:pt x="290728" y="16294"/>
                </a:lnTo>
                <a:lnTo>
                  <a:pt x="288645" y="27432"/>
                </a:lnTo>
                <a:lnTo>
                  <a:pt x="290728" y="38798"/>
                </a:lnTo>
                <a:lnTo>
                  <a:pt x="296519" y="47447"/>
                </a:lnTo>
                <a:lnTo>
                  <a:pt x="305358" y="52946"/>
                </a:lnTo>
                <a:lnTo>
                  <a:pt x="316585" y="54864"/>
                </a:lnTo>
                <a:lnTo>
                  <a:pt x="327812" y="52946"/>
                </a:lnTo>
                <a:lnTo>
                  <a:pt x="336651" y="47447"/>
                </a:lnTo>
                <a:lnTo>
                  <a:pt x="342442" y="38798"/>
                </a:lnTo>
                <a:lnTo>
                  <a:pt x="344525" y="27432"/>
                </a:lnTo>
                <a:close/>
              </a:path>
              <a:path w="763905" h="358775">
                <a:moveTo>
                  <a:pt x="536244" y="347980"/>
                </a:moveTo>
                <a:lnTo>
                  <a:pt x="527608" y="318008"/>
                </a:lnTo>
                <a:lnTo>
                  <a:pt x="520166" y="320890"/>
                </a:lnTo>
                <a:lnTo>
                  <a:pt x="513003" y="322770"/>
                </a:lnTo>
                <a:lnTo>
                  <a:pt x="506031" y="323799"/>
                </a:lnTo>
                <a:lnTo>
                  <a:pt x="499160" y="324104"/>
                </a:lnTo>
                <a:lnTo>
                  <a:pt x="481418" y="320941"/>
                </a:lnTo>
                <a:lnTo>
                  <a:pt x="469633" y="311721"/>
                </a:lnTo>
                <a:lnTo>
                  <a:pt x="463080" y="296887"/>
                </a:lnTo>
                <a:lnTo>
                  <a:pt x="461060" y="276860"/>
                </a:lnTo>
                <a:lnTo>
                  <a:pt x="461060" y="139700"/>
                </a:lnTo>
                <a:lnTo>
                  <a:pt x="528116" y="139700"/>
                </a:lnTo>
                <a:lnTo>
                  <a:pt x="528116" y="105664"/>
                </a:lnTo>
                <a:lnTo>
                  <a:pt x="461060" y="105664"/>
                </a:lnTo>
                <a:lnTo>
                  <a:pt x="461060" y="26416"/>
                </a:lnTo>
                <a:lnTo>
                  <a:pt x="426008" y="26416"/>
                </a:lnTo>
                <a:lnTo>
                  <a:pt x="420928" y="105664"/>
                </a:lnTo>
                <a:lnTo>
                  <a:pt x="382320" y="108204"/>
                </a:lnTo>
                <a:lnTo>
                  <a:pt x="382320" y="139700"/>
                </a:lnTo>
                <a:lnTo>
                  <a:pt x="418896" y="139700"/>
                </a:lnTo>
                <a:lnTo>
                  <a:pt x="418896" y="275844"/>
                </a:lnTo>
                <a:lnTo>
                  <a:pt x="422503" y="309575"/>
                </a:lnTo>
                <a:lnTo>
                  <a:pt x="434390" y="335724"/>
                </a:lnTo>
                <a:lnTo>
                  <a:pt x="456184" y="352640"/>
                </a:lnTo>
                <a:lnTo>
                  <a:pt x="489508" y="358648"/>
                </a:lnTo>
                <a:lnTo>
                  <a:pt x="502031" y="357847"/>
                </a:lnTo>
                <a:lnTo>
                  <a:pt x="514210" y="355600"/>
                </a:lnTo>
                <a:lnTo>
                  <a:pt x="525729" y="352221"/>
                </a:lnTo>
                <a:lnTo>
                  <a:pt x="536244" y="347980"/>
                </a:lnTo>
                <a:close/>
              </a:path>
              <a:path w="763905" h="358775">
                <a:moveTo>
                  <a:pt x="763320" y="215392"/>
                </a:moveTo>
                <a:lnTo>
                  <a:pt x="762266" y="207772"/>
                </a:lnTo>
                <a:lnTo>
                  <a:pt x="756704" y="167297"/>
                </a:lnTo>
                <a:lnTo>
                  <a:pt x="738619" y="133096"/>
                </a:lnTo>
                <a:lnTo>
                  <a:pt x="737412" y="130810"/>
                </a:lnTo>
                <a:lnTo>
                  <a:pt x="725728" y="122123"/>
                </a:lnTo>
                <a:lnTo>
                  <a:pt x="725728" y="207772"/>
                </a:lnTo>
                <a:lnTo>
                  <a:pt x="595172" y="207772"/>
                </a:lnTo>
                <a:lnTo>
                  <a:pt x="603415" y="176174"/>
                </a:lnTo>
                <a:lnTo>
                  <a:pt x="619175" y="152717"/>
                </a:lnTo>
                <a:lnTo>
                  <a:pt x="640461" y="138125"/>
                </a:lnTo>
                <a:lnTo>
                  <a:pt x="665276" y="133096"/>
                </a:lnTo>
                <a:lnTo>
                  <a:pt x="690575" y="137909"/>
                </a:lnTo>
                <a:lnTo>
                  <a:pt x="709599" y="152146"/>
                </a:lnTo>
                <a:lnTo>
                  <a:pt x="721563" y="175539"/>
                </a:lnTo>
                <a:lnTo>
                  <a:pt x="725728" y="207772"/>
                </a:lnTo>
                <a:lnTo>
                  <a:pt x="725728" y="122123"/>
                </a:lnTo>
                <a:lnTo>
                  <a:pt x="706310" y="107670"/>
                </a:lnTo>
                <a:lnTo>
                  <a:pt x="664260" y="99568"/>
                </a:lnTo>
                <a:lnTo>
                  <a:pt x="623163" y="108534"/>
                </a:lnTo>
                <a:lnTo>
                  <a:pt x="587743" y="134251"/>
                </a:lnTo>
                <a:lnTo>
                  <a:pt x="562889" y="175018"/>
                </a:lnTo>
                <a:lnTo>
                  <a:pt x="553516" y="229108"/>
                </a:lnTo>
                <a:lnTo>
                  <a:pt x="562648" y="283857"/>
                </a:lnTo>
                <a:lnTo>
                  <a:pt x="587679" y="324548"/>
                </a:lnTo>
                <a:lnTo>
                  <a:pt x="625094" y="349910"/>
                </a:lnTo>
                <a:lnTo>
                  <a:pt x="671372" y="358648"/>
                </a:lnTo>
                <a:lnTo>
                  <a:pt x="695515" y="356831"/>
                </a:lnTo>
                <a:lnTo>
                  <a:pt x="717029" y="351663"/>
                </a:lnTo>
                <a:lnTo>
                  <a:pt x="736168" y="343649"/>
                </a:lnTo>
                <a:lnTo>
                  <a:pt x="753160" y="333248"/>
                </a:lnTo>
                <a:lnTo>
                  <a:pt x="748436" y="324612"/>
                </a:lnTo>
                <a:lnTo>
                  <a:pt x="738428" y="306324"/>
                </a:lnTo>
                <a:lnTo>
                  <a:pt x="724814" y="314121"/>
                </a:lnTo>
                <a:lnTo>
                  <a:pt x="709917" y="319849"/>
                </a:lnTo>
                <a:lnTo>
                  <a:pt x="693775" y="323405"/>
                </a:lnTo>
                <a:lnTo>
                  <a:pt x="676452" y="324612"/>
                </a:lnTo>
                <a:lnTo>
                  <a:pt x="644537" y="318579"/>
                </a:lnTo>
                <a:lnTo>
                  <a:pt x="619620" y="301498"/>
                </a:lnTo>
                <a:lnTo>
                  <a:pt x="602805" y="274891"/>
                </a:lnTo>
                <a:lnTo>
                  <a:pt x="595172" y="240284"/>
                </a:lnTo>
                <a:lnTo>
                  <a:pt x="761288" y="240284"/>
                </a:lnTo>
                <a:lnTo>
                  <a:pt x="762812" y="232156"/>
                </a:lnTo>
                <a:lnTo>
                  <a:pt x="763320" y="224536"/>
                </a:lnTo>
                <a:lnTo>
                  <a:pt x="763320" y="21539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182714" y="7989392"/>
            <a:ext cx="530225" cy="368300"/>
          </a:xfrm>
          <a:custGeom>
            <a:avLst/>
            <a:gdLst/>
            <a:ahLst/>
            <a:cxnLst/>
            <a:rect l="l" t="t" r="r" b="b"/>
            <a:pathLst>
              <a:path w="530225" h="368300">
                <a:moveTo>
                  <a:pt x="68580" y="363220"/>
                </a:moveTo>
                <a:lnTo>
                  <a:pt x="62992" y="331724"/>
                </a:lnTo>
                <a:lnTo>
                  <a:pt x="58928" y="332740"/>
                </a:lnTo>
                <a:lnTo>
                  <a:pt x="47752" y="332740"/>
                </a:lnTo>
                <a:lnTo>
                  <a:pt x="42164" y="328168"/>
                </a:lnTo>
                <a:lnTo>
                  <a:pt x="42164" y="0"/>
                </a:lnTo>
                <a:lnTo>
                  <a:pt x="0" y="0"/>
                </a:lnTo>
                <a:lnTo>
                  <a:pt x="0" y="311912"/>
                </a:lnTo>
                <a:lnTo>
                  <a:pt x="2476" y="335648"/>
                </a:lnTo>
                <a:lnTo>
                  <a:pt x="10287" y="353187"/>
                </a:lnTo>
                <a:lnTo>
                  <a:pt x="24003" y="364070"/>
                </a:lnTo>
                <a:lnTo>
                  <a:pt x="44196" y="367792"/>
                </a:lnTo>
                <a:lnTo>
                  <a:pt x="54864" y="367792"/>
                </a:lnTo>
                <a:lnTo>
                  <a:pt x="62484" y="366268"/>
                </a:lnTo>
                <a:lnTo>
                  <a:pt x="68580" y="363220"/>
                </a:lnTo>
                <a:close/>
              </a:path>
              <a:path w="530225" h="368300">
                <a:moveTo>
                  <a:pt x="284022" y="294132"/>
                </a:moveTo>
                <a:lnTo>
                  <a:pt x="260654" y="244919"/>
                </a:lnTo>
                <a:lnTo>
                  <a:pt x="208330" y="218948"/>
                </a:lnTo>
                <a:lnTo>
                  <a:pt x="187083" y="211010"/>
                </a:lnTo>
                <a:lnTo>
                  <a:pt x="170548" y="202247"/>
                </a:lnTo>
                <a:lnTo>
                  <a:pt x="159829" y="191312"/>
                </a:lnTo>
                <a:lnTo>
                  <a:pt x="156006" y="176784"/>
                </a:lnTo>
                <a:lnTo>
                  <a:pt x="158648" y="163512"/>
                </a:lnTo>
                <a:lnTo>
                  <a:pt x="166801" y="152158"/>
                </a:lnTo>
                <a:lnTo>
                  <a:pt x="180873" y="144221"/>
                </a:lnTo>
                <a:lnTo>
                  <a:pt x="201218" y="141224"/>
                </a:lnTo>
                <a:lnTo>
                  <a:pt x="216890" y="142544"/>
                </a:lnTo>
                <a:lnTo>
                  <a:pt x="231381" y="146367"/>
                </a:lnTo>
                <a:lnTo>
                  <a:pt x="245008" y="152590"/>
                </a:lnTo>
                <a:lnTo>
                  <a:pt x="258114" y="161036"/>
                </a:lnTo>
                <a:lnTo>
                  <a:pt x="277418" y="136652"/>
                </a:lnTo>
                <a:lnTo>
                  <a:pt x="261645" y="125437"/>
                </a:lnTo>
                <a:lnTo>
                  <a:pt x="243446" y="116586"/>
                </a:lnTo>
                <a:lnTo>
                  <a:pt x="223050" y="110794"/>
                </a:lnTo>
                <a:lnTo>
                  <a:pt x="200710" y="108712"/>
                </a:lnTo>
                <a:lnTo>
                  <a:pt x="164655" y="114096"/>
                </a:lnTo>
                <a:lnTo>
                  <a:pt x="137845" y="128905"/>
                </a:lnTo>
                <a:lnTo>
                  <a:pt x="121132" y="151155"/>
                </a:lnTo>
                <a:lnTo>
                  <a:pt x="115366" y="178816"/>
                </a:lnTo>
                <a:lnTo>
                  <a:pt x="121500" y="205295"/>
                </a:lnTo>
                <a:lnTo>
                  <a:pt x="137782" y="224917"/>
                </a:lnTo>
                <a:lnTo>
                  <a:pt x="161010" y="239407"/>
                </a:lnTo>
                <a:lnTo>
                  <a:pt x="188010" y="250444"/>
                </a:lnTo>
                <a:lnTo>
                  <a:pt x="208445" y="258381"/>
                </a:lnTo>
                <a:lnTo>
                  <a:pt x="226174" y="267843"/>
                </a:lnTo>
                <a:lnTo>
                  <a:pt x="238658" y="280162"/>
                </a:lnTo>
                <a:lnTo>
                  <a:pt x="243382" y="296672"/>
                </a:lnTo>
                <a:lnTo>
                  <a:pt x="240411" y="311632"/>
                </a:lnTo>
                <a:lnTo>
                  <a:pt x="231444" y="323723"/>
                </a:lnTo>
                <a:lnTo>
                  <a:pt x="216382" y="331825"/>
                </a:lnTo>
                <a:lnTo>
                  <a:pt x="195122" y="334772"/>
                </a:lnTo>
                <a:lnTo>
                  <a:pt x="173672" y="333070"/>
                </a:lnTo>
                <a:lnTo>
                  <a:pt x="154609" y="327977"/>
                </a:lnTo>
                <a:lnTo>
                  <a:pt x="137261" y="319557"/>
                </a:lnTo>
                <a:lnTo>
                  <a:pt x="120954" y="307848"/>
                </a:lnTo>
                <a:lnTo>
                  <a:pt x="101650" y="332232"/>
                </a:lnTo>
                <a:lnTo>
                  <a:pt x="120586" y="347218"/>
                </a:lnTo>
                <a:lnTo>
                  <a:pt x="142671" y="358394"/>
                </a:lnTo>
                <a:lnTo>
                  <a:pt x="167233" y="365379"/>
                </a:lnTo>
                <a:lnTo>
                  <a:pt x="193598" y="367792"/>
                </a:lnTo>
                <a:lnTo>
                  <a:pt x="232371" y="361937"/>
                </a:lnTo>
                <a:lnTo>
                  <a:pt x="260718" y="346011"/>
                </a:lnTo>
                <a:lnTo>
                  <a:pt x="278104" y="322580"/>
                </a:lnTo>
                <a:lnTo>
                  <a:pt x="284022" y="294132"/>
                </a:lnTo>
                <a:close/>
              </a:path>
              <a:path w="530225" h="368300">
                <a:moveTo>
                  <a:pt x="530047" y="224536"/>
                </a:moveTo>
                <a:lnTo>
                  <a:pt x="528993" y="216916"/>
                </a:lnTo>
                <a:lnTo>
                  <a:pt x="523430" y="176441"/>
                </a:lnTo>
                <a:lnTo>
                  <a:pt x="505345" y="142240"/>
                </a:lnTo>
                <a:lnTo>
                  <a:pt x="504139" y="139954"/>
                </a:lnTo>
                <a:lnTo>
                  <a:pt x="492455" y="131267"/>
                </a:lnTo>
                <a:lnTo>
                  <a:pt x="492455" y="216916"/>
                </a:lnTo>
                <a:lnTo>
                  <a:pt x="361899" y="216916"/>
                </a:lnTo>
                <a:lnTo>
                  <a:pt x="370141" y="185318"/>
                </a:lnTo>
                <a:lnTo>
                  <a:pt x="385902" y="161861"/>
                </a:lnTo>
                <a:lnTo>
                  <a:pt x="407187" y="147269"/>
                </a:lnTo>
                <a:lnTo>
                  <a:pt x="432003" y="142240"/>
                </a:lnTo>
                <a:lnTo>
                  <a:pt x="457314" y="147053"/>
                </a:lnTo>
                <a:lnTo>
                  <a:pt x="476326" y="161290"/>
                </a:lnTo>
                <a:lnTo>
                  <a:pt x="488289" y="184683"/>
                </a:lnTo>
                <a:lnTo>
                  <a:pt x="492455" y="216916"/>
                </a:lnTo>
                <a:lnTo>
                  <a:pt x="492455" y="131267"/>
                </a:lnTo>
                <a:lnTo>
                  <a:pt x="473036" y="116814"/>
                </a:lnTo>
                <a:lnTo>
                  <a:pt x="430987" y="108712"/>
                </a:lnTo>
                <a:lnTo>
                  <a:pt x="389890" y="117678"/>
                </a:lnTo>
                <a:lnTo>
                  <a:pt x="354469" y="143395"/>
                </a:lnTo>
                <a:lnTo>
                  <a:pt x="329615" y="184162"/>
                </a:lnTo>
                <a:lnTo>
                  <a:pt x="320243" y="238252"/>
                </a:lnTo>
                <a:lnTo>
                  <a:pt x="329374" y="293001"/>
                </a:lnTo>
                <a:lnTo>
                  <a:pt x="354406" y="333692"/>
                </a:lnTo>
                <a:lnTo>
                  <a:pt x="391820" y="359054"/>
                </a:lnTo>
                <a:lnTo>
                  <a:pt x="438099" y="367792"/>
                </a:lnTo>
                <a:lnTo>
                  <a:pt x="462241" y="365975"/>
                </a:lnTo>
                <a:lnTo>
                  <a:pt x="483755" y="360807"/>
                </a:lnTo>
                <a:lnTo>
                  <a:pt x="502894" y="352793"/>
                </a:lnTo>
                <a:lnTo>
                  <a:pt x="519887" y="342392"/>
                </a:lnTo>
                <a:lnTo>
                  <a:pt x="515162" y="333756"/>
                </a:lnTo>
                <a:lnTo>
                  <a:pt x="505155" y="315468"/>
                </a:lnTo>
                <a:lnTo>
                  <a:pt x="491540" y="323265"/>
                </a:lnTo>
                <a:lnTo>
                  <a:pt x="476643" y="328993"/>
                </a:lnTo>
                <a:lnTo>
                  <a:pt x="460502" y="332549"/>
                </a:lnTo>
                <a:lnTo>
                  <a:pt x="443179" y="333756"/>
                </a:lnTo>
                <a:lnTo>
                  <a:pt x="411264" y="327723"/>
                </a:lnTo>
                <a:lnTo>
                  <a:pt x="386346" y="310642"/>
                </a:lnTo>
                <a:lnTo>
                  <a:pt x="369531" y="284035"/>
                </a:lnTo>
                <a:lnTo>
                  <a:pt x="361899" y="249428"/>
                </a:lnTo>
                <a:lnTo>
                  <a:pt x="528015" y="249428"/>
                </a:lnTo>
                <a:lnTo>
                  <a:pt x="529539" y="241300"/>
                </a:lnTo>
                <a:lnTo>
                  <a:pt x="530047" y="233680"/>
                </a:lnTo>
                <a:lnTo>
                  <a:pt x="530047" y="22453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760361" y="7998536"/>
            <a:ext cx="474980" cy="358775"/>
          </a:xfrm>
          <a:custGeom>
            <a:avLst/>
            <a:gdLst/>
            <a:ahLst/>
            <a:cxnLst/>
            <a:rect l="l" t="t" r="r" b="b"/>
            <a:pathLst>
              <a:path w="474980" h="358775">
                <a:moveTo>
                  <a:pt x="48768" y="105664"/>
                </a:moveTo>
                <a:lnTo>
                  <a:pt x="6604" y="105664"/>
                </a:lnTo>
                <a:lnTo>
                  <a:pt x="6604" y="352552"/>
                </a:lnTo>
                <a:lnTo>
                  <a:pt x="48768" y="352552"/>
                </a:lnTo>
                <a:lnTo>
                  <a:pt x="48768" y="105664"/>
                </a:lnTo>
                <a:close/>
              </a:path>
              <a:path w="474980" h="358775">
                <a:moveTo>
                  <a:pt x="55880" y="27432"/>
                </a:moveTo>
                <a:lnTo>
                  <a:pt x="53797" y="16294"/>
                </a:lnTo>
                <a:lnTo>
                  <a:pt x="48006" y="7620"/>
                </a:lnTo>
                <a:lnTo>
                  <a:pt x="39166" y="2006"/>
                </a:lnTo>
                <a:lnTo>
                  <a:pt x="27940" y="0"/>
                </a:lnTo>
                <a:lnTo>
                  <a:pt x="16713" y="2006"/>
                </a:lnTo>
                <a:lnTo>
                  <a:pt x="7874" y="7620"/>
                </a:lnTo>
                <a:lnTo>
                  <a:pt x="2082" y="16294"/>
                </a:lnTo>
                <a:lnTo>
                  <a:pt x="0" y="27432"/>
                </a:lnTo>
                <a:lnTo>
                  <a:pt x="2082" y="38798"/>
                </a:lnTo>
                <a:lnTo>
                  <a:pt x="7874" y="47447"/>
                </a:lnTo>
                <a:lnTo>
                  <a:pt x="16713" y="52946"/>
                </a:lnTo>
                <a:lnTo>
                  <a:pt x="27940" y="54864"/>
                </a:lnTo>
                <a:lnTo>
                  <a:pt x="39166" y="52946"/>
                </a:lnTo>
                <a:lnTo>
                  <a:pt x="48006" y="47447"/>
                </a:lnTo>
                <a:lnTo>
                  <a:pt x="53797" y="38798"/>
                </a:lnTo>
                <a:lnTo>
                  <a:pt x="55880" y="27432"/>
                </a:lnTo>
                <a:close/>
              </a:path>
              <a:path w="474980" h="358775">
                <a:moveTo>
                  <a:pt x="247599" y="347980"/>
                </a:moveTo>
                <a:lnTo>
                  <a:pt x="238963" y="318008"/>
                </a:lnTo>
                <a:lnTo>
                  <a:pt x="231521" y="320890"/>
                </a:lnTo>
                <a:lnTo>
                  <a:pt x="224358" y="322770"/>
                </a:lnTo>
                <a:lnTo>
                  <a:pt x="217385" y="323799"/>
                </a:lnTo>
                <a:lnTo>
                  <a:pt x="210515" y="324104"/>
                </a:lnTo>
                <a:lnTo>
                  <a:pt x="192773" y="320941"/>
                </a:lnTo>
                <a:lnTo>
                  <a:pt x="180987" y="311721"/>
                </a:lnTo>
                <a:lnTo>
                  <a:pt x="174434" y="296887"/>
                </a:lnTo>
                <a:lnTo>
                  <a:pt x="172415" y="276860"/>
                </a:lnTo>
                <a:lnTo>
                  <a:pt x="172415" y="139700"/>
                </a:lnTo>
                <a:lnTo>
                  <a:pt x="239471" y="139700"/>
                </a:lnTo>
                <a:lnTo>
                  <a:pt x="239471" y="105664"/>
                </a:lnTo>
                <a:lnTo>
                  <a:pt x="172415" y="105664"/>
                </a:lnTo>
                <a:lnTo>
                  <a:pt x="172415" y="26416"/>
                </a:lnTo>
                <a:lnTo>
                  <a:pt x="137363" y="26416"/>
                </a:lnTo>
                <a:lnTo>
                  <a:pt x="132283" y="105664"/>
                </a:lnTo>
                <a:lnTo>
                  <a:pt x="93675" y="108204"/>
                </a:lnTo>
                <a:lnTo>
                  <a:pt x="93675" y="139700"/>
                </a:lnTo>
                <a:lnTo>
                  <a:pt x="130251" y="139700"/>
                </a:lnTo>
                <a:lnTo>
                  <a:pt x="130251" y="275844"/>
                </a:lnTo>
                <a:lnTo>
                  <a:pt x="133858" y="309575"/>
                </a:lnTo>
                <a:lnTo>
                  <a:pt x="145745" y="335724"/>
                </a:lnTo>
                <a:lnTo>
                  <a:pt x="167538" y="352640"/>
                </a:lnTo>
                <a:lnTo>
                  <a:pt x="200863" y="358648"/>
                </a:lnTo>
                <a:lnTo>
                  <a:pt x="213385" y="357847"/>
                </a:lnTo>
                <a:lnTo>
                  <a:pt x="225564" y="355600"/>
                </a:lnTo>
                <a:lnTo>
                  <a:pt x="237083" y="352221"/>
                </a:lnTo>
                <a:lnTo>
                  <a:pt x="247599" y="347980"/>
                </a:lnTo>
                <a:close/>
              </a:path>
              <a:path w="474980" h="358775">
                <a:moveTo>
                  <a:pt x="474675" y="215392"/>
                </a:moveTo>
                <a:lnTo>
                  <a:pt x="473621" y="207772"/>
                </a:lnTo>
                <a:lnTo>
                  <a:pt x="468058" y="167297"/>
                </a:lnTo>
                <a:lnTo>
                  <a:pt x="449973" y="133096"/>
                </a:lnTo>
                <a:lnTo>
                  <a:pt x="448767" y="130810"/>
                </a:lnTo>
                <a:lnTo>
                  <a:pt x="437083" y="122123"/>
                </a:lnTo>
                <a:lnTo>
                  <a:pt x="437083" y="207772"/>
                </a:lnTo>
                <a:lnTo>
                  <a:pt x="306527" y="207772"/>
                </a:lnTo>
                <a:lnTo>
                  <a:pt x="314769" y="176174"/>
                </a:lnTo>
                <a:lnTo>
                  <a:pt x="330530" y="152717"/>
                </a:lnTo>
                <a:lnTo>
                  <a:pt x="351815" y="138125"/>
                </a:lnTo>
                <a:lnTo>
                  <a:pt x="376631" y="133096"/>
                </a:lnTo>
                <a:lnTo>
                  <a:pt x="401942" y="137909"/>
                </a:lnTo>
                <a:lnTo>
                  <a:pt x="420954" y="152146"/>
                </a:lnTo>
                <a:lnTo>
                  <a:pt x="432917" y="175539"/>
                </a:lnTo>
                <a:lnTo>
                  <a:pt x="437083" y="207772"/>
                </a:lnTo>
                <a:lnTo>
                  <a:pt x="437083" y="122123"/>
                </a:lnTo>
                <a:lnTo>
                  <a:pt x="417664" y="107670"/>
                </a:lnTo>
                <a:lnTo>
                  <a:pt x="375615" y="99568"/>
                </a:lnTo>
                <a:lnTo>
                  <a:pt x="334518" y="108534"/>
                </a:lnTo>
                <a:lnTo>
                  <a:pt x="299097" y="134251"/>
                </a:lnTo>
                <a:lnTo>
                  <a:pt x="274243" y="175018"/>
                </a:lnTo>
                <a:lnTo>
                  <a:pt x="264871" y="229108"/>
                </a:lnTo>
                <a:lnTo>
                  <a:pt x="274002" y="283857"/>
                </a:lnTo>
                <a:lnTo>
                  <a:pt x="299034" y="324548"/>
                </a:lnTo>
                <a:lnTo>
                  <a:pt x="336448" y="349910"/>
                </a:lnTo>
                <a:lnTo>
                  <a:pt x="382727" y="358648"/>
                </a:lnTo>
                <a:lnTo>
                  <a:pt x="406869" y="356831"/>
                </a:lnTo>
                <a:lnTo>
                  <a:pt x="428383" y="351663"/>
                </a:lnTo>
                <a:lnTo>
                  <a:pt x="447522" y="343649"/>
                </a:lnTo>
                <a:lnTo>
                  <a:pt x="464515" y="333248"/>
                </a:lnTo>
                <a:lnTo>
                  <a:pt x="459790" y="324612"/>
                </a:lnTo>
                <a:lnTo>
                  <a:pt x="449783" y="306324"/>
                </a:lnTo>
                <a:lnTo>
                  <a:pt x="436168" y="314121"/>
                </a:lnTo>
                <a:lnTo>
                  <a:pt x="421271" y="319849"/>
                </a:lnTo>
                <a:lnTo>
                  <a:pt x="405130" y="323405"/>
                </a:lnTo>
                <a:lnTo>
                  <a:pt x="387807" y="324612"/>
                </a:lnTo>
                <a:lnTo>
                  <a:pt x="355892" y="318579"/>
                </a:lnTo>
                <a:lnTo>
                  <a:pt x="330974" y="301498"/>
                </a:lnTo>
                <a:lnTo>
                  <a:pt x="314159" y="274891"/>
                </a:lnTo>
                <a:lnTo>
                  <a:pt x="306527" y="240284"/>
                </a:lnTo>
                <a:lnTo>
                  <a:pt x="472643" y="240284"/>
                </a:lnTo>
                <a:lnTo>
                  <a:pt x="474167" y="232156"/>
                </a:lnTo>
                <a:lnTo>
                  <a:pt x="474675" y="224536"/>
                </a:lnTo>
                <a:lnTo>
                  <a:pt x="474675" y="21539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555545" y="7995742"/>
            <a:ext cx="470534" cy="355600"/>
          </a:xfrm>
          <a:custGeom>
            <a:avLst/>
            <a:gdLst/>
            <a:ahLst/>
            <a:cxnLst/>
            <a:rect l="l" t="t" r="r" b="b"/>
            <a:pathLst>
              <a:path w="470534" h="355600">
                <a:moveTo>
                  <a:pt x="231140" y="348996"/>
                </a:moveTo>
                <a:lnTo>
                  <a:pt x="148971" y="208280"/>
                </a:lnTo>
                <a:lnTo>
                  <a:pt x="146304" y="203708"/>
                </a:lnTo>
                <a:lnTo>
                  <a:pt x="177050" y="191389"/>
                </a:lnTo>
                <a:lnTo>
                  <a:pt x="198234" y="173736"/>
                </a:lnTo>
                <a:lnTo>
                  <a:pt x="200596" y="171767"/>
                </a:lnTo>
                <a:lnTo>
                  <a:pt x="215671" y="144640"/>
                </a:lnTo>
                <a:lnTo>
                  <a:pt x="220980" y="109728"/>
                </a:lnTo>
                <a:lnTo>
                  <a:pt x="212293" y="65684"/>
                </a:lnTo>
                <a:lnTo>
                  <a:pt x="199466" y="50292"/>
                </a:lnTo>
                <a:lnTo>
                  <a:pt x="188087" y="36652"/>
                </a:lnTo>
                <a:lnTo>
                  <a:pt x="178308" y="32423"/>
                </a:lnTo>
                <a:lnTo>
                  <a:pt x="178308" y="109728"/>
                </a:lnTo>
                <a:lnTo>
                  <a:pt x="173050" y="137731"/>
                </a:lnTo>
                <a:lnTo>
                  <a:pt x="157607" y="157746"/>
                </a:lnTo>
                <a:lnTo>
                  <a:pt x="132448" y="169735"/>
                </a:lnTo>
                <a:lnTo>
                  <a:pt x="98044" y="173736"/>
                </a:lnTo>
                <a:lnTo>
                  <a:pt x="42672" y="173736"/>
                </a:lnTo>
                <a:lnTo>
                  <a:pt x="42672" y="50292"/>
                </a:lnTo>
                <a:lnTo>
                  <a:pt x="98044" y="50292"/>
                </a:lnTo>
                <a:lnTo>
                  <a:pt x="132448" y="53441"/>
                </a:lnTo>
                <a:lnTo>
                  <a:pt x="157607" y="63627"/>
                </a:lnTo>
                <a:lnTo>
                  <a:pt x="173050" y="82016"/>
                </a:lnTo>
                <a:lnTo>
                  <a:pt x="178308" y="109728"/>
                </a:lnTo>
                <a:lnTo>
                  <a:pt x="178308" y="32423"/>
                </a:lnTo>
                <a:lnTo>
                  <a:pt x="151117" y="20650"/>
                </a:lnTo>
                <a:lnTo>
                  <a:pt x="104140" y="15748"/>
                </a:lnTo>
                <a:lnTo>
                  <a:pt x="0" y="15748"/>
                </a:lnTo>
                <a:lnTo>
                  <a:pt x="0" y="348996"/>
                </a:lnTo>
                <a:lnTo>
                  <a:pt x="42672" y="348996"/>
                </a:lnTo>
                <a:lnTo>
                  <a:pt x="42672" y="208280"/>
                </a:lnTo>
                <a:lnTo>
                  <a:pt x="102616" y="208280"/>
                </a:lnTo>
                <a:lnTo>
                  <a:pt x="182880" y="348996"/>
                </a:lnTo>
                <a:lnTo>
                  <a:pt x="231140" y="348996"/>
                </a:lnTo>
                <a:close/>
              </a:path>
              <a:path w="470534" h="355600">
                <a:moveTo>
                  <a:pt x="349554" y="25400"/>
                </a:moveTo>
                <a:lnTo>
                  <a:pt x="347662" y="15430"/>
                </a:lnTo>
                <a:lnTo>
                  <a:pt x="342442" y="7378"/>
                </a:lnTo>
                <a:lnTo>
                  <a:pt x="334556" y="1968"/>
                </a:lnTo>
                <a:lnTo>
                  <a:pt x="324662" y="0"/>
                </a:lnTo>
                <a:lnTo>
                  <a:pt x="314477" y="1968"/>
                </a:lnTo>
                <a:lnTo>
                  <a:pt x="306438" y="7378"/>
                </a:lnTo>
                <a:lnTo>
                  <a:pt x="301155" y="15430"/>
                </a:lnTo>
                <a:lnTo>
                  <a:pt x="299262" y="25400"/>
                </a:lnTo>
                <a:lnTo>
                  <a:pt x="301155" y="35369"/>
                </a:lnTo>
                <a:lnTo>
                  <a:pt x="306438" y="43434"/>
                </a:lnTo>
                <a:lnTo>
                  <a:pt x="314477" y="48831"/>
                </a:lnTo>
                <a:lnTo>
                  <a:pt x="324662" y="50800"/>
                </a:lnTo>
                <a:lnTo>
                  <a:pt x="334556" y="48831"/>
                </a:lnTo>
                <a:lnTo>
                  <a:pt x="342442" y="43434"/>
                </a:lnTo>
                <a:lnTo>
                  <a:pt x="347662" y="35369"/>
                </a:lnTo>
                <a:lnTo>
                  <a:pt x="349554" y="25400"/>
                </a:lnTo>
                <a:close/>
              </a:path>
              <a:path w="470534" h="355600">
                <a:moveTo>
                  <a:pt x="447598" y="25400"/>
                </a:moveTo>
                <a:lnTo>
                  <a:pt x="445706" y="15430"/>
                </a:lnTo>
                <a:lnTo>
                  <a:pt x="440423" y="7378"/>
                </a:lnTo>
                <a:lnTo>
                  <a:pt x="432384" y="1968"/>
                </a:lnTo>
                <a:lnTo>
                  <a:pt x="422198" y="0"/>
                </a:lnTo>
                <a:lnTo>
                  <a:pt x="412305" y="1968"/>
                </a:lnTo>
                <a:lnTo>
                  <a:pt x="404418" y="7378"/>
                </a:lnTo>
                <a:lnTo>
                  <a:pt x="399199" y="15430"/>
                </a:lnTo>
                <a:lnTo>
                  <a:pt x="397306" y="25400"/>
                </a:lnTo>
                <a:lnTo>
                  <a:pt x="399199" y="35369"/>
                </a:lnTo>
                <a:lnTo>
                  <a:pt x="404418" y="43434"/>
                </a:lnTo>
                <a:lnTo>
                  <a:pt x="412305" y="48831"/>
                </a:lnTo>
                <a:lnTo>
                  <a:pt x="422198" y="50800"/>
                </a:lnTo>
                <a:lnTo>
                  <a:pt x="432384" y="48831"/>
                </a:lnTo>
                <a:lnTo>
                  <a:pt x="440423" y="43434"/>
                </a:lnTo>
                <a:lnTo>
                  <a:pt x="445706" y="35369"/>
                </a:lnTo>
                <a:lnTo>
                  <a:pt x="447598" y="25400"/>
                </a:lnTo>
                <a:close/>
              </a:path>
              <a:path w="470534" h="355600">
                <a:moveTo>
                  <a:pt x="470458" y="102108"/>
                </a:moveTo>
                <a:lnTo>
                  <a:pt x="428294" y="102108"/>
                </a:lnTo>
                <a:lnTo>
                  <a:pt x="428294" y="276860"/>
                </a:lnTo>
                <a:lnTo>
                  <a:pt x="411911" y="295592"/>
                </a:lnTo>
                <a:lnTo>
                  <a:pt x="396290" y="308546"/>
                </a:lnTo>
                <a:lnTo>
                  <a:pt x="380288" y="316090"/>
                </a:lnTo>
                <a:lnTo>
                  <a:pt x="362762" y="318516"/>
                </a:lnTo>
                <a:lnTo>
                  <a:pt x="341744" y="314706"/>
                </a:lnTo>
                <a:lnTo>
                  <a:pt x="327202" y="302895"/>
                </a:lnTo>
                <a:lnTo>
                  <a:pt x="318757" y="282511"/>
                </a:lnTo>
                <a:lnTo>
                  <a:pt x="316026" y="252984"/>
                </a:lnTo>
                <a:lnTo>
                  <a:pt x="316026" y="102108"/>
                </a:lnTo>
                <a:lnTo>
                  <a:pt x="273862" y="102108"/>
                </a:lnTo>
                <a:lnTo>
                  <a:pt x="273862" y="258572"/>
                </a:lnTo>
                <a:lnTo>
                  <a:pt x="278333" y="300228"/>
                </a:lnTo>
                <a:lnTo>
                  <a:pt x="292087" y="330454"/>
                </a:lnTo>
                <a:lnTo>
                  <a:pt x="315658" y="348869"/>
                </a:lnTo>
                <a:lnTo>
                  <a:pt x="349554" y="355092"/>
                </a:lnTo>
                <a:lnTo>
                  <a:pt x="373392" y="351904"/>
                </a:lnTo>
                <a:lnTo>
                  <a:pt x="394385" y="342836"/>
                </a:lnTo>
                <a:lnTo>
                  <a:pt x="413270" y="328739"/>
                </a:lnTo>
                <a:lnTo>
                  <a:pt x="423049" y="318516"/>
                </a:lnTo>
                <a:lnTo>
                  <a:pt x="430834" y="310388"/>
                </a:lnTo>
                <a:lnTo>
                  <a:pt x="432358" y="310388"/>
                </a:lnTo>
                <a:lnTo>
                  <a:pt x="435914" y="348996"/>
                </a:lnTo>
                <a:lnTo>
                  <a:pt x="470458" y="348996"/>
                </a:lnTo>
                <a:lnTo>
                  <a:pt x="470458" y="310388"/>
                </a:lnTo>
                <a:lnTo>
                  <a:pt x="470458" y="10210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083667" y="8091754"/>
            <a:ext cx="195580" cy="259079"/>
          </a:xfrm>
          <a:custGeom>
            <a:avLst/>
            <a:gdLst/>
            <a:ahLst/>
            <a:cxnLst/>
            <a:rect l="l" t="t" r="r" b="b"/>
            <a:pathLst>
              <a:path w="195579" h="259079">
                <a:moveTo>
                  <a:pt x="118871" y="0"/>
                </a:moveTo>
                <a:lnTo>
                  <a:pt x="73509" y="8675"/>
                </a:lnTo>
                <a:lnTo>
                  <a:pt x="35623" y="33972"/>
                </a:lnTo>
                <a:lnTo>
                  <a:pt x="9644" y="74795"/>
                </a:lnTo>
                <a:lnTo>
                  <a:pt x="0" y="130047"/>
                </a:lnTo>
                <a:lnTo>
                  <a:pt x="8882" y="184713"/>
                </a:lnTo>
                <a:lnTo>
                  <a:pt x="33337" y="225234"/>
                </a:lnTo>
                <a:lnTo>
                  <a:pt x="70080" y="250420"/>
                </a:lnTo>
                <a:lnTo>
                  <a:pt x="115823" y="259080"/>
                </a:lnTo>
                <a:lnTo>
                  <a:pt x="137572" y="257016"/>
                </a:lnTo>
                <a:lnTo>
                  <a:pt x="158368" y="250951"/>
                </a:lnTo>
                <a:lnTo>
                  <a:pt x="177831" y="241077"/>
                </a:lnTo>
                <a:lnTo>
                  <a:pt x="195579" y="227583"/>
                </a:lnTo>
                <a:lnTo>
                  <a:pt x="177291" y="200659"/>
                </a:lnTo>
                <a:lnTo>
                  <a:pt x="165242" y="209883"/>
                </a:lnTo>
                <a:lnTo>
                  <a:pt x="151383" y="217297"/>
                </a:lnTo>
                <a:lnTo>
                  <a:pt x="136001" y="222234"/>
                </a:lnTo>
                <a:lnTo>
                  <a:pt x="119379" y="224027"/>
                </a:lnTo>
                <a:lnTo>
                  <a:pt x="88479" y="217273"/>
                </a:lnTo>
                <a:lnTo>
                  <a:pt x="64579" y="198183"/>
                </a:lnTo>
                <a:lnTo>
                  <a:pt x="49156" y="168521"/>
                </a:lnTo>
                <a:lnTo>
                  <a:pt x="43687" y="130047"/>
                </a:lnTo>
                <a:lnTo>
                  <a:pt x="49466" y="91201"/>
                </a:lnTo>
                <a:lnTo>
                  <a:pt x="65531" y="61213"/>
                </a:lnTo>
                <a:lnTo>
                  <a:pt x="89979" y="41894"/>
                </a:lnTo>
                <a:lnTo>
                  <a:pt x="120903" y="35051"/>
                </a:lnTo>
                <a:lnTo>
                  <a:pt x="135032" y="36441"/>
                </a:lnTo>
                <a:lnTo>
                  <a:pt x="147827" y="40449"/>
                </a:lnTo>
                <a:lnTo>
                  <a:pt x="159480" y="46839"/>
                </a:lnTo>
                <a:lnTo>
                  <a:pt x="170179" y="55371"/>
                </a:lnTo>
                <a:lnTo>
                  <a:pt x="191007" y="28956"/>
                </a:lnTo>
                <a:lnTo>
                  <a:pt x="177022" y="17573"/>
                </a:lnTo>
                <a:lnTo>
                  <a:pt x="160654" y="8381"/>
                </a:lnTo>
                <a:lnTo>
                  <a:pt x="141430" y="2238"/>
                </a:lnTo>
                <a:lnTo>
                  <a:pt x="11887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324912" y="7983042"/>
            <a:ext cx="655955" cy="368300"/>
          </a:xfrm>
          <a:custGeom>
            <a:avLst/>
            <a:gdLst/>
            <a:ahLst/>
            <a:cxnLst/>
            <a:rect l="l" t="t" r="r" b="b"/>
            <a:pathLst>
              <a:path w="655954" h="368300">
                <a:moveTo>
                  <a:pt x="205232" y="361696"/>
                </a:moveTo>
                <a:lnTo>
                  <a:pt x="112268" y="214376"/>
                </a:lnTo>
                <a:lnTo>
                  <a:pt x="194564" y="114808"/>
                </a:lnTo>
                <a:lnTo>
                  <a:pt x="147320" y="114808"/>
                </a:lnTo>
                <a:lnTo>
                  <a:pt x="43180" y="243840"/>
                </a:lnTo>
                <a:lnTo>
                  <a:pt x="41656" y="243840"/>
                </a:lnTo>
                <a:lnTo>
                  <a:pt x="41656" y="0"/>
                </a:lnTo>
                <a:lnTo>
                  <a:pt x="0" y="0"/>
                </a:lnTo>
                <a:lnTo>
                  <a:pt x="0" y="361696"/>
                </a:lnTo>
                <a:lnTo>
                  <a:pt x="41656" y="361696"/>
                </a:lnTo>
                <a:lnTo>
                  <a:pt x="41656" y="296672"/>
                </a:lnTo>
                <a:lnTo>
                  <a:pt x="87376" y="243332"/>
                </a:lnTo>
                <a:lnTo>
                  <a:pt x="159512" y="361696"/>
                </a:lnTo>
                <a:lnTo>
                  <a:pt x="205232" y="361696"/>
                </a:lnTo>
                <a:close/>
              </a:path>
              <a:path w="655954" h="368300">
                <a:moveTo>
                  <a:pt x="409651" y="294132"/>
                </a:moveTo>
                <a:lnTo>
                  <a:pt x="386283" y="244919"/>
                </a:lnTo>
                <a:lnTo>
                  <a:pt x="333959" y="218948"/>
                </a:lnTo>
                <a:lnTo>
                  <a:pt x="312712" y="211010"/>
                </a:lnTo>
                <a:lnTo>
                  <a:pt x="296176" y="202247"/>
                </a:lnTo>
                <a:lnTo>
                  <a:pt x="285457" y="191312"/>
                </a:lnTo>
                <a:lnTo>
                  <a:pt x="281635" y="176784"/>
                </a:lnTo>
                <a:lnTo>
                  <a:pt x="284264" y="163512"/>
                </a:lnTo>
                <a:lnTo>
                  <a:pt x="292430" y="152158"/>
                </a:lnTo>
                <a:lnTo>
                  <a:pt x="306489" y="144221"/>
                </a:lnTo>
                <a:lnTo>
                  <a:pt x="326847" y="141224"/>
                </a:lnTo>
                <a:lnTo>
                  <a:pt x="342519" y="142544"/>
                </a:lnTo>
                <a:lnTo>
                  <a:pt x="357009" y="146367"/>
                </a:lnTo>
                <a:lnTo>
                  <a:pt x="370636" y="152590"/>
                </a:lnTo>
                <a:lnTo>
                  <a:pt x="383743" y="161036"/>
                </a:lnTo>
                <a:lnTo>
                  <a:pt x="403047" y="136652"/>
                </a:lnTo>
                <a:lnTo>
                  <a:pt x="387273" y="125437"/>
                </a:lnTo>
                <a:lnTo>
                  <a:pt x="369074" y="116586"/>
                </a:lnTo>
                <a:lnTo>
                  <a:pt x="348678" y="110794"/>
                </a:lnTo>
                <a:lnTo>
                  <a:pt x="326339" y="108712"/>
                </a:lnTo>
                <a:lnTo>
                  <a:pt x="290283" y="114096"/>
                </a:lnTo>
                <a:lnTo>
                  <a:pt x="263474" y="128905"/>
                </a:lnTo>
                <a:lnTo>
                  <a:pt x="246761" y="151155"/>
                </a:lnTo>
                <a:lnTo>
                  <a:pt x="240995" y="178816"/>
                </a:lnTo>
                <a:lnTo>
                  <a:pt x="247129" y="205295"/>
                </a:lnTo>
                <a:lnTo>
                  <a:pt x="263410" y="224917"/>
                </a:lnTo>
                <a:lnTo>
                  <a:pt x="286639" y="239407"/>
                </a:lnTo>
                <a:lnTo>
                  <a:pt x="313639" y="250444"/>
                </a:lnTo>
                <a:lnTo>
                  <a:pt x="334073" y="258381"/>
                </a:lnTo>
                <a:lnTo>
                  <a:pt x="351802" y="267843"/>
                </a:lnTo>
                <a:lnTo>
                  <a:pt x="364286" y="280162"/>
                </a:lnTo>
                <a:lnTo>
                  <a:pt x="369011" y="296672"/>
                </a:lnTo>
                <a:lnTo>
                  <a:pt x="366039" y="311632"/>
                </a:lnTo>
                <a:lnTo>
                  <a:pt x="357073" y="323723"/>
                </a:lnTo>
                <a:lnTo>
                  <a:pt x="342011" y="331825"/>
                </a:lnTo>
                <a:lnTo>
                  <a:pt x="320751" y="334772"/>
                </a:lnTo>
                <a:lnTo>
                  <a:pt x="299300" y="333070"/>
                </a:lnTo>
                <a:lnTo>
                  <a:pt x="280238" y="327977"/>
                </a:lnTo>
                <a:lnTo>
                  <a:pt x="262890" y="319557"/>
                </a:lnTo>
                <a:lnTo>
                  <a:pt x="246583" y="307848"/>
                </a:lnTo>
                <a:lnTo>
                  <a:pt x="227279" y="332232"/>
                </a:lnTo>
                <a:lnTo>
                  <a:pt x="246214" y="347218"/>
                </a:lnTo>
                <a:lnTo>
                  <a:pt x="268300" y="358394"/>
                </a:lnTo>
                <a:lnTo>
                  <a:pt x="292862" y="365379"/>
                </a:lnTo>
                <a:lnTo>
                  <a:pt x="319227" y="367792"/>
                </a:lnTo>
                <a:lnTo>
                  <a:pt x="358000" y="361937"/>
                </a:lnTo>
                <a:lnTo>
                  <a:pt x="386346" y="346011"/>
                </a:lnTo>
                <a:lnTo>
                  <a:pt x="403733" y="322580"/>
                </a:lnTo>
                <a:lnTo>
                  <a:pt x="409651" y="294132"/>
                </a:lnTo>
                <a:close/>
              </a:path>
              <a:path w="655954" h="368300">
                <a:moveTo>
                  <a:pt x="655675" y="224536"/>
                </a:moveTo>
                <a:lnTo>
                  <a:pt x="654621" y="216916"/>
                </a:lnTo>
                <a:lnTo>
                  <a:pt x="649058" y="176441"/>
                </a:lnTo>
                <a:lnTo>
                  <a:pt x="630974" y="142240"/>
                </a:lnTo>
                <a:lnTo>
                  <a:pt x="629767" y="139954"/>
                </a:lnTo>
                <a:lnTo>
                  <a:pt x="618083" y="131267"/>
                </a:lnTo>
                <a:lnTo>
                  <a:pt x="618083" y="216916"/>
                </a:lnTo>
                <a:lnTo>
                  <a:pt x="487527" y="216916"/>
                </a:lnTo>
                <a:lnTo>
                  <a:pt x="495769" y="185318"/>
                </a:lnTo>
                <a:lnTo>
                  <a:pt x="511530" y="161861"/>
                </a:lnTo>
                <a:lnTo>
                  <a:pt x="532815" y="147269"/>
                </a:lnTo>
                <a:lnTo>
                  <a:pt x="557631" y="142240"/>
                </a:lnTo>
                <a:lnTo>
                  <a:pt x="582930" y="147053"/>
                </a:lnTo>
                <a:lnTo>
                  <a:pt x="601954" y="161290"/>
                </a:lnTo>
                <a:lnTo>
                  <a:pt x="613918" y="184683"/>
                </a:lnTo>
                <a:lnTo>
                  <a:pt x="618083" y="216916"/>
                </a:lnTo>
                <a:lnTo>
                  <a:pt x="618083" y="131267"/>
                </a:lnTo>
                <a:lnTo>
                  <a:pt x="598665" y="116814"/>
                </a:lnTo>
                <a:lnTo>
                  <a:pt x="556615" y="108712"/>
                </a:lnTo>
                <a:lnTo>
                  <a:pt x="515518" y="117678"/>
                </a:lnTo>
                <a:lnTo>
                  <a:pt x="480098" y="143395"/>
                </a:lnTo>
                <a:lnTo>
                  <a:pt x="455244" y="184162"/>
                </a:lnTo>
                <a:lnTo>
                  <a:pt x="445871" y="238252"/>
                </a:lnTo>
                <a:lnTo>
                  <a:pt x="455002" y="293001"/>
                </a:lnTo>
                <a:lnTo>
                  <a:pt x="480034" y="333692"/>
                </a:lnTo>
                <a:lnTo>
                  <a:pt x="517448" y="359054"/>
                </a:lnTo>
                <a:lnTo>
                  <a:pt x="563727" y="367792"/>
                </a:lnTo>
                <a:lnTo>
                  <a:pt x="587870" y="365975"/>
                </a:lnTo>
                <a:lnTo>
                  <a:pt x="609384" y="360807"/>
                </a:lnTo>
                <a:lnTo>
                  <a:pt x="628523" y="352793"/>
                </a:lnTo>
                <a:lnTo>
                  <a:pt x="645515" y="342392"/>
                </a:lnTo>
                <a:lnTo>
                  <a:pt x="640791" y="333756"/>
                </a:lnTo>
                <a:lnTo>
                  <a:pt x="630783" y="315468"/>
                </a:lnTo>
                <a:lnTo>
                  <a:pt x="617169" y="323265"/>
                </a:lnTo>
                <a:lnTo>
                  <a:pt x="602272" y="328993"/>
                </a:lnTo>
                <a:lnTo>
                  <a:pt x="586130" y="332549"/>
                </a:lnTo>
                <a:lnTo>
                  <a:pt x="568807" y="333756"/>
                </a:lnTo>
                <a:lnTo>
                  <a:pt x="536892" y="327723"/>
                </a:lnTo>
                <a:lnTo>
                  <a:pt x="511975" y="310642"/>
                </a:lnTo>
                <a:lnTo>
                  <a:pt x="495160" y="284035"/>
                </a:lnTo>
                <a:lnTo>
                  <a:pt x="487527" y="249428"/>
                </a:lnTo>
                <a:lnTo>
                  <a:pt x="653643" y="249428"/>
                </a:lnTo>
                <a:lnTo>
                  <a:pt x="655167" y="241300"/>
                </a:lnTo>
                <a:lnTo>
                  <a:pt x="655675" y="233680"/>
                </a:lnTo>
                <a:lnTo>
                  <a:pt x="655675" y="22453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028238" y="7992186"/>
            <a:ext cx="474980" cy="358775"/>
          </a:xfrm>
          <a:custGeom>
            <a:avLst/>
            <a:gdLst/>
            <a:ahLst/>
            <a:cxnLst/>
            <a:rect l="l" t="t" r="r" b="b"/>
            <a:pathLst>
              <a:path w="474979" h="358775">
                <a:moveTo>
                  <a:pt x="48768" y="105664"/>
                </a:moveTo>
                <a:lnTo>
                  <a:pt x="6604" y="105664"/>
                </a:lnTo>
                <a:lnTo>
                  <a:pt x="6604" y="352552"/>
                </a:lnTo>
                <a:lnTo>
                  <a:pt x="48768" y="352552"/>
                </a:lnTo>
                <a:lnTo>
                  <a:pt x="48768" y="105664"/>
                </a:lnTo>
                <a:close/>
              </a:path>
              <a:path w="474979" h="358775">
                <a:moveTo>
                  <a:pt x="55880" y="27432"/>
                </a:moveTo>
                <a:lnTo>
                  <a:pt x="53797" y="16294"/>
                </a:lnTo>
                <a:lnTo>
                  <a:pt x="48006" y="7620"/>
                </a:lnTo>
                <a:lnTo>
                  <a:pt x="39166" y="2006"/>
                </a:lnTo>
                <a:lnTo>
                  <a:pt x="27940" y="0"/>
                </a:lnTo>
                <a:lnTo>
                  <a:pt x="16713" y="2006"/>
                </a:lnTo>
                <a:lnTo>
                  <a:pt x="7874" y="7620"/>
                </a:lnTo>
                <a:lnTo>
                  <a:pt x="2082" y="16294"/>
                </a:lnTo>
                <a:lnTo>
                  <a:pt x="0" y="27432"/>
                </a:lnTo>
                <a:lnTo>
                  <a:pt x="2082" y="38798"/>
                </a:lnTo>
                <a:lnTo>
                  <a:pt x="7874" y="47447"/>
                </a:lnTo>
                <a:lnTo>
                  <a:pt x="16713" y="52946"/>
                </a:lnTo>
                <a:lnTo>
                  <a:pt x="27940" y="54864"/>
                </a:lnTo>
                <a:lnTo>
                  <a:pt x="39166" y="52946"/>
                </a:lnTo>
                <a:lnTo>
                  <a:pt x="48006" y="47447"/>
                </a:lnTo>
                <a:lnTo>
                  <a:pt x="53797" y="38798"/>
                </a:lnTo>
                <a:lnTo>
                  <a:pt x="55880" y="27432"/>
                </a:lnTo>
                <a:close/>
              </a:path>
              <a:path w="474979" h="358775">
                <a:moveTo>
                  <a:pt x="247548" y="347980"/>
                </a:moveTo>
                <a:lnTo>
                  <a:pt x="238912" y="318008"/>
                </a:lnTo>
                <a:lnTo>
                  <a:pt x="231470" y="320890"/>
                </a:lnTo>
                <a:lnTo>
                  <a:pt x="224307" y="322770"/>
                </a:lnTo>
                <a:lnTo>
                  <a:pt x="217335" y="323799"/>
                </a:lnTo>
                <a:lnTo>
                  <a:pt x="210464" y="324104"/>
                </a:lnTo>
                <a:lnTo>
                  <a:pt x="192722" y="320941"/>
                </a:lnTo>
                <a:lnTo>
                  <a:pt x="180936" y="311721"/>
                </a:lnTo>
                <a:lnTo>
                  <a:pt x="174383" y="296887"/>
                </a:lnTo>
                <a:lnTo>
                  <a:pt x="172364" y="276860"/>
                </a:lnTo>
                <a:lnTo>
                  <a:pt x="172364" y="139700"/>
                </a:lnTo>
                <a:lnTo>
                  <a:pt x="239420" y="139700"/>
                </a:lnTo>
                <a:lnTo>
                  <a:pt x="239420" y="105664"/>
                </a:lnTo>
                <a:lnTo>
                  <a:pt x="172364" y="105664"/>
                </a:lnTo>
                <a:lnTo>
                  <a:pt x="172364" y="26416"/>
                </a:lnTo>
                <a:lnTo>
                  <a:pt x="137312" y="26416"/>
                </a:lnTo>
                <a:lnTo>
                  <a:pt x="132232" y="105664"/>
                </a:lnTo>
                <a:lnTo>
                  <a:pt x="93624" y="108204"/>
                </a:lnTo>
                <a:lnTo>
                  <a:pt x="93624" y="139700"/>
                </a:lnTo>
                <a:lnTo>
                  <a:pt x="130200" y="139700"/>
                </a:lnTo>
                <a:lnTo>
                  <a:pt x="130200" y="275844"/>
                </a:lnTo>
                <a:lnTo>
                  <a:pt x="133807" y="309575"/>
                </a:lnTo>
                <a:lnTo>
                  <a:pt x="145694" y="335724"/>
                </a:lnTo>
                <a:lnTo>
                  <a:pt x="167487" y="352640"/>
                </a:lnTo>
                <a:lnTo>
                  <a:pt x="200812" y="358648"/>
                </a:lnTo>
                <a:lnTo>
                  <a:pt x="213334" y="357847"/>
                </a:lnTo>
                <a:lnTo>
                  <a:pt x="225513" y="355600"/>
                </a:lnTo>
                <a:lnTo>
                  <a:pt x="237032" y="352221"/>
                </a:lnTo>
                <a:lnTo>
                  <a:pt x="247548" y="347980"/>
                </a:lnTo>
                <a:close/>
              </a:path>
              <a:path w="474979" h="358775">
                <a:moveTo>
                  <a:pt x="474624" y="215392"/>
                </a:moveTo>
                <a:lnTo>
                  <a:pt x="473570" y="207772"/>
                </a:lnTo>
                <a:lnTo>
                  <a:pt x="468007" y="167297"/>
                </a:lnTo>
                <a:lnTo>
                  <a:pt x="449922" y="133096"/>
                </a:lnTo>
                <a:lnTo>
                  <a:pt x="448716" y="130810"/>
                </a:lnTo>
                <a:lnTo>
                  <a:pt x="437032" y="122123"/>
                </a:lnTo>
                <a:lnTo>
                  <a:pt x="437032" y="207772"/>
                </a:lnTo>
                <a:lnTo>
                  <a:pt x="306476" y="207772"/>
                </a:lnTo>
                <a:lnTo>
                  <a:pt x="314718" y="176174"/>
                </a:lnTo>
                <a:lnTo>
                  <a:pt x="330479" y="152717"/>
                </a:lnTo>
                <a:lnTo>
                  <a:pt x="351764" y="138125"/>
                </a:lnTo>
                <a:lnTo>
                  <a:pt x="376580" y="133096"/>
                </a:lnTo>
                <a:lnTo>
                  <a:pt x="401878" y="137909"/>
                </a:lnTo>
                <a:lnTo>
                  <a:pt x="420903" y="152146"/>
                </a:lnTo>
                <a:lnTo>
                  <a:pt x="432866" y="175539"/>
                </a:lnTo>
                <a:lnTo>
                  <a:pt x="437032" y="207772"/>
                </a:lnTo>
                <a:lnTo>
                  <a:pt x="437032" y="122123"/>
                </a:lnTo>
                <a:lnTo>
                  <a:pt x="417614" y="107670"/>
                </a:lnTo>
                <a:lnTo>
                  <a:pt x="375564" y="99568"/>
                </a:lnTo>
                <a:lnTo>
                  <a:pt x="334467" y="108534"/>
                </a:lnTo>
                <a:lnTo>
                  <a:pt x="299046" y="134251"/>
                </a:lnTo>
                <a:lnTo>
                  <a:pt x="274193" y="175018"/>
                </a:lnTo>
                <a:lnTo>
                  <a:pt x="264820" y="229108"/>
                </a:lnTo>
                <a:lnTo>
                  <a:pt x="273951" y="283857"/>
                </a:lnTo>
                <a:lnTo>
                  <a:pt x="298983" y="324548"/>
                </a:lnTo>
                <a:lnTo>
                  <a:pt x="336397" y="349910"/>
                </a:lnTo>
                <a:lnTo>
                  <a:pt x="382676" y="358648"/>
                </a:lnTo>
                <a:lnTo>
                  <a:pt x="406819" y="356831"/>
                </a:lnTo>
                <a:lnTo>
                  <a:pt x="428332" y="351663"/>
                </a:lnTo>
                <a:lnTo>
                  <a:pt x="447471" y="343649"/>
                </a:lnTo>
                <a:lnTo>
                  <a:pt x="464464" y="333248"/>
                </a:lnTo>
                <a:lnTo>
                  <a:pt x="459740" y="324612"/>
                </a:lnTo>
                <a:lnTo>
                  <a:pt x="449732" y="306324"/>
                </a:lnTo>
                <a:lnTo>
                  <a:pt x="436118" y="314121"/>
                </a:lnTo>
                <a:lnTo>
                  <a:pt x="421220" y="319849"/>
                </a:lnTo>
                <a:lnTo>
                  <a:pt x="405079" y="323405"/>
                </a:lnTo>
                <a:lnTo>
                  <a:pt x="387756" y="324612"/>
                </a:lnTo>
                <a:lnTo>
                  <a:pt x="355841" y="318579"/>
                </a:lnTo>
                <a:lnTo>
                  <a:pt x="330923" y="301498"/>
                </a:lnTo>
                <a:lnTo>
                  <a:pt x="314109" y="274891"/>
                </a:lnTo>
                <a:lnTo>
                  <a:pt x="306476" y="240284"/>
                </a:lnTo>
                <a:lnTo>
                  <a:pt x="472592" y="240284"/>
                </a:lnTo>
                <a:lnTo>
                  <a:pt x="474116" y="232156"/>
                </a:lnTo>
                <a:lnTo>
                  <a:pt x="474624" y="224536"/>
                </a:lnTo>
                <a:lnTo>
                  <a:pt x="474624" y="21539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586069" y="644071"/>
            <a:ext cx="2276475" cy="278765"/>
            <a:chOff x="586069" y="644071"/>
            <a:chExt cx="2276475" cy="278765"/>
          </a:xfrm>
        </p:grpSpPr>
        <p:sp>
          <p:nvSpPr>
            <p:cNvPr id="10" name="object 10"/>
            <p:cNvSpPr/>
            <p:nvPr/>
          </p:nvSpPr>
          <p:spPr>
            <a:xfrm>
              <a:off x="586069" y="661082"/>
              <a:ext cx="143987" cy="19927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758429" y="709078"/>
              <a:ext cx="137000" cy="1549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31275" y="709078"/>
              <a:ext cx="129406" cy="21355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097286" y="709078"/>
              <a:ext cx="129406" cy="21355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54153" y="709078"/>
              <a:ext cx="125457" cy="15492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13785" y="644071"/>
              <a:ext cx="41275" cy="220345"/>
            </a:xfrm>
            <a:custGeom>
              <a:avLst/>
              <a:gdLst/>
              <a:ahLst/>
              <a:cxnLst/>
              <a:rect l="l" t="t" r="r" b="b"/>
              <a:pathLst>
                <a:path w="41275" h="220344">
                  <a:moveTo>
                    <a:pt x="25213" y="0"/>
                  </a:moveTo>
                  <a:lnTo>
                    <a:pt x="0" y="0"/>
                  </a:lnTo>
                  <a:lnTo>
                    <a:pt x="0" y="186515"/>
                  </a:lnTo>
                  <a:lnTo>
                    <a:pt x="1480" y="200707"/>
                  </a:lnTo>
                  <a:lnTo>
                    <a:pt x="6151" y="211197"/>
                  </a:lnTo>
                  <a:lnTo>
                    <a:pt x="14353" y="217699"/>
                  </a:lnTo>
                  <a:lnTo>
                    <a:pt x="26428" y="219930"/>
                  </a:lnTo>
                  <a:lnTo>
                    <a:pt x="32807" y="219930"/>
                  </a:lnTo>
                  <a:lnTo>
                    <a:pt x="37363" y="219019"/>
                  </a:lnTo>
                  <a:lnTo>
                    <a:pt x="41009" y="217196"/>
                  </a:lnTo>
                  <a:lnTo>
                    <a:pt x="37667" y="198362"/>
                  </a:lnTo>
                  <a:lnTo>
                    <a:pt x="35237" y="198970"/>
                  </a:lnTo>
                  <a:lnTo>
                    <a:pt x="28554" y="198970"/>
                  </a:lnTo>
                  <a:lnTo>
                    <a:pt x="25213" y="196236"/>
                  </a:lnTo>
                  <a:lnTo>
                    <a:pt x="2521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86690" y="644071"/>
              <a:ext cx="122723" cy="21628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35903" y="709078"/>
              <a:ext cx="216923" cy="15492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85451" y="712723"/>
              <a:ext cx="117559" cy="15127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032780" y="712723"/>
              <a:ext cx="112091" cy="14763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173578" y="644071"/>
              <a:ext cx="129406" cy="21993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339437" y="709078"/>
              <a:ext cx="81410" cy="15127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444511" y="712723"/>
              <a:ext cx="117559" cy="15127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598068" y="709078"/>
              <a:ext cx="116952" cy="15492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43878" y="644071"/>
              <a:ext cx="118470" cy="21628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582728" y="1000044"/>
            <a:ext cx="1035050" cy="279400"/>
            <a:chOff x="582728" y="1000044"/>
            <a:chExt cx="1035050" cy="279400"/>
          </a:xfrm>
        </p:grpSpPr>
        <p:sp>
          <p:nvSpPr>
            <p:cNvPr id="26" name="object 26"/>
            <p:cNvSpPr/>
            <p:nvPr/>
          </p:nvSpPr>
          <p:spPr>
            <a:xfrm>
              <a:off x="582728" y="1017055"/>
              <a:ext cx="109357" cy="19380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714261" y="1013410"/>
              <a:ext cx="124242" cy="20109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869943" y="1124894"/>
              <a:ext cx="70485" cy="19685"/>
            </a:xfrm>
            <a:custGeom>
              <a:avLst/>
              <a:gdLst/>
              <a:ahLst/>
              <a:cxnLst/>
              <a:rect l="l" t="t" r="r" b="b"/>
              <a:pathLst>
                <a:path w="70484" h="19684">
                  <a:moveTo>
                    <a:pt x="69867" y="0"/>
                  </a:moveTo>
                  <a:lnTo>
                    <a:pt x="0" y="0"/>
                  </a:lnTo>
                  <a:lnTo>
                    <a:pt x="0" y="19441"/>
                  </a:lnTo>
                  <a:lnTo>
                    <a:pt x="69867" y="19441"/>
                  </a:lnTo>
                  <a:lnTo>
                    <a:pt x="6986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959434" y="1059583"/>
              <a:ext cx="109053" cy="15492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091636" y="1059583"/>
              <a:ext cx="125457" cy="15492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247106" y="1000044"/>
              <a:ext cx="33655" cy="210820"/>
            </a:xfrm>
            <a:custGeom>
              <a:avLst/>
              <a:gdLst/>
              <a:ahLst/>
              <a:cxnLst/>
              <a:rect l="l" t="t" r="r" b="b"/>
              <a:pathLst>
                <a:path w="33655" h="210819">
                  <a:moveTo>
                    <a:pt x="29161" y="63184"/>
                  </a:moveTo>
                  <a:lnTo>
                    <a:pt x="3948" y="63184"/>
                  </a:lnTo>
                  <a:lnTo>
                    <a:pt x="3948" y="210817"/>
                  </a:lnTo>
                  <a:lnTo>
                    <a:pt x="29161" y="210817"/>
                  </a:lnTo>
                  <a:lnTo>
                    <a:pt x="29161" y="63184"/>
                  </a:lnTo>
                  <a:close/>
                </a:path>
                <a:path w="33655" h="210819">
                  <a:moveTo>
                    <a:pt x="26428" y="0"/>
                  </a:moveTo>
                  <a:lnTo>
                    <a:pt x="6986" y="0"/>
                  </a:lnTo>
                  <a:lnTo>
                    <a:pt x="0" y="6682"/>
                  </a:lnTo>
                  <a:lnTo>
                    <a:pt x="0" y="26428"/>
                  </a:lnTo>
                  <a:lnTo>
                    <a:pt x="6986" y="32807"/>
                  </a:lnTo>
                  <a:lnTo>
                    <a:pt x="26428" y="32807"/>
                  </a:lnTo>
                  <a:lnTo>
                    <a:pt x="33414" y="26428"/>
                  </a:lnTo>
                  <a:lnTo>
                    <a:pt x="33414" y="6682"/>
                  </a:lnTo>
                  <a:lnTo>
                    <a:pt x="2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304701" y="1015840"/>
              <a:ext cx="92042" cy="19866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419587" y="1000044"/>
              <a:ext cx="33655" cy="210820"/>
            </a:xfrm>
            <a:custGeom>
              <a:avLst/>
              <a:gdLst/>
              <a:ahLst/>
              <a:cxnLst/>
              <a:rect l="l" t="t" r="r" b="b"/>
              <a:pathLst>
                <a:path w="33655" h="210819">
                  <a:moveTo>
                    <a:pt x="29162" y="63184"/>
                  </a:moveTo>
                  <a:lnTo>
                    <a:pt x="3949" y="63184"/>
                  </a:lnTo>
                  <a:lnTo>
                    <a:pt x="3949" y="210817"/>
                  </a:lnTo>
                  <a:lnTo>
                    <a:pt x="29162" y="210817"/>
                  </a:lnTo>
                  <a:lnTo>
                    <a:pt x="29162" y="63184"/>
                  </a:lnTo>
                  <a:close/>
                </a:path>
                <a:path w="33655" h="210819">
                  <a:moveTo>
                    <a:pt x="26428" y="0"/>
                  </a:moveTo>
                  <a:lnTo>
                    <a:pt x="6986" y="0"/>
                  </a:lnTo>
                  <a:lnTo>
                    <a:pt x="0" y="6682"/>
                  </a:lnTo>
                  <a:lnTo>
                    <a:pt x="0" y="26428"/>
                  </a:lnTo>
                  <a:lnTo>
                    <a:pt x="6986" y="32807"/>
                  </a:lnTo>
                  <a:lnTo>
                    <a:pt x="26428" y="32807"/>
                  </a:lnTo>
                  <a:lnTo>
                    <a:pt x="33414" y="26428"/>
                  </a:lnTo>
                  <a:lnTo>
                    <a:pt x="33414" y="6682"/>
                  </a:lnTo>
                  <a:lnTo>
                    <a:pt x="2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481769" y="1059583"/>
              <a:ext cx="135785" cy="219322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/>
          <p:nvPr/>
        </p:nvSpPr>
        <p:spPr>
          <a:xfrm>
            <a:off x="559641" y="1362093"/>
            <a:ext cx="307112" cy="202919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6" name="object 36"/>
          <p:cNvGrpSpPr/>
          <p:nvPr/>
        </p:nvGrpSpPr>
        <p:grpSpPr>
          <a:xfrm>
            <a:off x="958493" y="1341437"/>
            <a:ext cx="392430" cy="224154"/>
            <a:chOff x="958493" y="1341437"/>
            <a:chExt cx="392430" cy="224154"/>
          </a:xfrm>
        </p:grpSpPr>
        <p:sp>
          <p:nvSpPr>
            <p:cNvPr id="37" name="object 37"/>
            <p:cNvSpPr/>
            <p:nvPr/>
          </p:nvSpPr>
          <p:spPr>
            <a:xfrm>
              <a:off x="958493" y="1410089"/>
              <a:ext cx="115736" cy="154923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115421" y="1413734"/>
              <a:ext cx="117559" cy="151278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262598" y="1341437"/>
              <a:ext cx="87790" cy="21993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1403852" y="1362093"/>
            <a:ext cx="371475" cy="251460"/>
            <a:chOff x="1403852" y="1362093"/>
            <a:chExt cx="371475" cy="251460"/>
          </a:xfrm>
        </p:grpSpPr>
        <p:sp>
          <p:nvSpPr>
            <p:cNvPr id="41" name="object 41"/>
            <p:cNvSpPr/>
            <p:nvPr/>
          </p:nvSpPr>
          <p:spPr>
            <a:xfrm>
              <a:off x="1403852" y="1362093"/>
              <a:ext cx="300065" cy="202919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729039" y="1526433"/>
              <a:ext cx="46355" cy="86995"/>
            </a:xfrm>
            <a:custGeom>
              <a:avLst/>
              <a:gdLst/>
              <a:ahLst/>
              <a:cxnLst/>
              <a:rect l="l" t="t" r="r" b="b"/>
              <a:pathLst>
                <a:path w="46355" h="86994">
                  <a:moveTo>
                    <a:pt x="24909" y="0"/>
                  </a:moveTo>
                  <a:lnTo>
                    <a:pt x="17784" y="1215"/>
                  </a:lnTo>
                  <a:lnTo>
                    <a:pt x="11885" y="4708"/>
                  </a:lnTo>
                  <a:lnTo>
                    <a:pt x="7864" y="10252"/>
                  </a:lnTo>
                  <a:lnTo>
                    <a:pt x="6379" y="17618"/>
                  </a:lnTo>
                  <a:lnTo>
                    <a:pt x="6379" y="29162"/>
                  </a:lnTo>
                  <a:lnTo>
                    <a:pt x="14580" y="35237"/>
                  </a:lnTo>
                  <a:lnTo>
                    <a:pt x="26428" y="35237"/>
                  </a:lnTo>
                  <a:lnTo>
                    <a:pt x="27643" y="34933"/>
                  </a:lnTo>
                  <a:lnTo>
                    <a:pt x="25758" y="46448"/>
                  </a:lnTo>
                  <a:lnTo>
                    <a:pt x="20314" y="56653"/>
                  </a:lnTo>
                  <a:lnTo>
                    <a:pt x="11623" y="65263"/>
                  </a:lnTo>
                  <a:lnTo>
                    <a:pt x="0" y="71993"/>
                  </a:lnTo>
                  <a:lnTo>
                    <a:pt x="6075" y="86574"/>
                  </a:lnTo>
                  <a:lnTo>
                    <a:pt x="22849" y="77143"/>
                  </a:lnTo>
                  <a:lnTo>
                    <a:pt x="35465" y="64209"/>
                  </a:lnTo>
                  <a:lnTo>
                    <a:pt x="43410" y="48256"/>
                  </a:lnTo>
                  <a:lnTo>
                    <a:pt x="46173" y="29769"/>
                  </a:lnTo>
                  <a:lnTo>
                    <a:pt x="44730" y="17300"/>
                  </a:lnTo>
                  <a:lnTo>
                    <a:pt x="40553" y="7936"/>
                  </a:lnTo>
                  <a:lnTo>
                    <a:pt x="33870" y="2045"/>
                  </a:lnTo>
                  <a:lnTo>
                    <a:pt x="249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/>
          <p:cNvGrpSpPr/>
          <p:nvPr/>
        </p:nvGrpSpPr>
        <p:grpSpPr>
          <a:xfrm>
            <a:off x="1852370" y="1362093"/>
            <a:ext cx="302895" cy="203200"/>
            <a:chOff x="1852370" y="1362093"/>
            <a:chExt cx="302895" cy="203200"/>
          </a:xfrm>
        </p:grpSpPr>
        <p:sp>
          <p:nvSpPr>
            <p:cNvPr id="44" name="object 44"/>
            <p:cNvSpPr/>
            <p:nvPr/>
          </p:nvSpPr>
          <p:spPr>
            <a:xfrm>
              <a:off x="1852370" y="1362093"/>
              <a:ext cx="163429" cy="199273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037215" y="1413734"/>
              <a:ext cx="117559" cy="151278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6" name="object 46"/>
          <p:cNvGrpSpPr/>
          <p:nvPr/>
        </p:nvGrpSpPr>
        <p:grpSpPr>
          <a:xfrm>
            <a:off x="2199641" y="1342044"/>
            <a:ext cx="443230" cy="223520"/>
            <a:chOff x="2199641" y="1342044"/>
            <a:chExt cx="443230" cy="223520"/>
          </a:xfrm>
        </p:grpSpPr>
        <p:sp>
          <p:nvSpPr>
            <p:cNvPr id="47" name="object 47"/>
            <p:cNvSpPr/>
            <p:nvPr/>
          </p:nvSpPr>
          <p:spPr>
            <a:xfrm>
              <a:off x="2199641" y="1342044"/>
              <a:ext cx="141557" cy="222968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364225" y="1410089"/>
              <a:ext cx="125457" cy="154923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523857" y="1410089"/>
              <a:ext cx="118470" cy="151278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0" name="object 50"/>
          <p:cNvGrpSpPr/>
          <p:nvPr/>
        </p:nvGrpSpPr>
        <p:grpSpPr>
          <a:xfrm>
            <a:off x="557307" y="1787577"/>
            <a:ext cx="699135" cy="161925"/>
            <a:chOff x="557307" y="1787577"/>
            <a:chExt cx="699135" cy="161925"/>
          </a:xfrm>
        </p:grpSpPr>
        <p:sp>
          <p:nvSpPr>
            <p:cNvPr id="51" name="object 51"/>
            <p:cNvSpPr/>
            <p:nvPr/>
          </p:nvSpPr>
          <p:spPr>
            <a:xfrm>
              <a:off x="557307" y="1787577"/>
              <a:ext cx="447673" cy="126428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026959" y="1821363"/>
              <a:ext cx="229384" cy="127673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3" name="object 53"/>
          <p:cNvGrpSpPr/>
          <p:nvPr/>
        </p:nvGrpSpPr>
        <p:grpSpPr>
          <a:xfrm>
            <a:off x="1318838" y="1788466"/>
            <a:ext cx="216535" cy="125730"/>
            <a:chOff x="1318838" y="1788466"/>
            <a:chExt cx="216535" cy="125730"/>
          </a:xfrm>
        </p:grpSpPr>
        <p:sp>
          <p:nvSpPr>
            <p:cNvPr id="54" name="object 54"/>
            <p:cNvSpPr/>
            <p:nvPr/>
          </p:nvSpPr>
          <p:spPr>
            <a:xfrm>
              <a:off x="1318838" y="1795223"/>
              <a:ext cx="84285" cy="116648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423483" y="1788466"/>
              <a:ext cx="111669" cy="125539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6" name="object 56"/>
          <p:cNvGrpSpPr/>
          <p:nvPr/>
        </p:nvGrpSpPr>
        <p:grpSpPr>
          <a:xfrm>
            <a:off x="1593299" y="1788466"/>
            <a:ext cx="420370" cy="125730"/>
            <a:chOff x="1593299" y="1788466"/>
            <a:chExt cx="420370" cy="125730"/>
          </a:xfrm>
        </p:grpSpPr>
        <p:sp>
          <p:nvSpPr>
            <p:cNvPr id="57" name="object 57"/>
            <p:cNvSpPr/>
            <p:nvPr/>
          </p:nvSpPr>
          <p:spPr>
            <a:xfrm>
              <a:off x="1593299" y="1788466"/>
              <a:ext cx="101089" cy="123405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718732" y="1823319"/>
              <a:ext cx="69348" cy="88553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811642" y="1788466"/>
              <a:ext cx="111669" cy="125539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943885" y="1823319"/>
              <a:ext cx="69348" cy="88553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1" name="object 61"/>
          <p:cNvGrpSpPr/>
          <p:nvPr/>
        </p:nvGrpSpPr>
        <p:grpSpPr>
          <a:xfrm>
            <a:off x="71996" y="71996"/>
            <a:ext cx="15120619" cy="10692130"/>
            <a:chOff x="71996" y="71996"/>
            <a:chExt cx="15120619" cy="10692130"/>
          </a:xfrm>
        </p:grpSpPr>
        <p:sp>
          <p:nvSpPr>
            <p:cNvPr id="62" name="object 62"/>
            <p:cNvSpPr/>
            <p:nvPr/>
          </p:nvSpPr>
          <p:spPr>
            <a:xfrm>
              <a:off x="2070491" y="1785266"/>
              <a:ext cx="75750" cy="128740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2172309" y="1789711"/>
              <a:ext cx="68815" cy="124294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2267975" y="1783132"/>
              <a:ext cx="184645" cy="130873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473195" y="1823319"/>
              <a:ext cx="69348" cy="88553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78346" y="78346"/>
              <a:ext cx="15107919" cy="10679430"/>
            </a:xfrm>
            <a:custGeom>
              <a:avLst/>
              <a:gdLst/>
              <a:ahLst/>
              <a:cxnLst/>
              <a:rect l="l" t="t" r="r" b="b"/>
              <a:pathLst>
                <a:path w="15107919" h="10679430">
                  <a:moveTo>
                    <a:pt x="0" y="10679303"/>
                  </a:moveTo>
                  <a:lnTo>
                    <a:pt x="15107297" y="10679303"/>
                  </a:lnTo>
                  <a:lnTo>
                    <a:pt x="15107297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50350" y="284268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0"/>
                  </a:moveTo>
                  <a:lnTo>
                    <a:pt x="0" y="103120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283950" y="10685645"/>
              <a:ext cx="14740890" cy="0"/>
            </a:xfrm>
            <a:custGeom>
              <a:avLst/>
              <a:gdLst/>
              <a:ahLst/>
              <a:cxnLst/>
              <a:rect l="l" t="t" r="r" b="b"/>
              <a:pathLst>
                <a:path w="14740890" h="0">
                  <a:moveTo>
                    <a:pt x="0" y="0"/>
                  </a:moveTo>
                  <a:lnTo>
                    <a:pt x="14740636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15113648" y="239627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1031209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239412" y="150345"/>
              <a:ext cx="14740890" cy="0"/>
            </a:xfrm>
            <a:custGeom>
              <a:avLst/>
              <a:gdLst/>
              <a:ahLst/>
              <a:cxnLst/>
              <a:rect l="l" t="t" r="r" b="b"/>
              <a:pathLst>
                <a:path w="14740890" h="0">
                  <a:moveTo>
                    <a:pt x="14740636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150350" y="150348"/>
              <a:ext cx="14963775" cy="10535920"/>
            </a:xfrm>
            <a:custGeom>
              <a:avLst/>
              <a:gdLst/>
              <a:ahLst/>
              <a:cxnLst/>
              <a:rect l="l" t="t" r="r" b="b"/>
              <a:pathLst>
                <a:path w="14963775" h="10535920">
                  <a:moveTo>
                    <a:pt x="0" y="10490657"/>
                  </a:moveTo>
                  <a:lnTo>
                    <a:pt x="0" y="10535297"/>
                  </a:lnTo>
                  <a:lnTo>
                    <a:pt x="44538" y="10535297"/>
                  </a:lnTo>
                </a:path>
                <a:path w="14963775" h="10535920">
                  <a:moveTo>
                    <a:pt x="14918766" y="10535297"/>
                  </a:moveTo>
                  <a:lnTo>
                    <a:pt x="14963305" y="10535297"/>
                  </a:lnTo>
                  <a:lnTo>
                    <a:pt x="14963305" y="10490657"/>
                  </a:lnTo>
                </a:path>
                <a:path w="14963775" h="10535920">
                  <a:moveTo>
                    <a:pt x="14963305" y="44640"/>
                  </a:moveTo>
                  <a:lnTo>
                    <a:pt x="14963305" y="0"/>
                  </a:lnTo>
                  <a:lnTo>
                    <a:pt x="14918766" y="0"/>
                  </a:lnTo>
                </a:path>
                <a:path w="14963775" h="10535920">
                  <a:moveTo>
                    <a:pt x="44538" y="0"/>
                  </a:moveTo>
                  <a:lnTo>
                    <a:pt x="0" y="0"/>
                  </a:lnTo>
                  <a:lnTo>
                    <a:pt x="0" y="4464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86069" y="644071"/>
            <a:ext cx="2276475" cy="278765"/>
            <a:chOff x="586069" y="644071"/>
            <a:chExt cx="2276475" cy="278765"/>
          </a:xfrm>
        </p:grpSpPr>
        <p:sp>
          <p:nvSpPr>
            <p:cNvPr id="3" name="object 3"/>
            <p:cNvSpPr/>
            <p:nvPr/>
          </p:nvSpPr>
          <p:spPr>
            <a:xfrm>
              <a:off x="586069" y="661082"/>
              <a:ext cx="143987" cy="19927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58429" y="709078"/>
              <a:ext cx="137000" cy="1549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31275" y="709078"/>
              <a:ext cx="129406" cy="21355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97286" y="709078"/>
              <a:ext cx="129406" cy="21355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254153" y="709078"/>
              <a:ext cx="125457" cy="15492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13785" y="644071"/>
              <a:ext cx="41275" cy="220345"/>
            </a:xfrm>
            <a:custGeom>
              <a:avLst/>
              <a:gdLst/>
              <a:ahLst/>
              <a:cxnLst/>
              <a:rect l="l" t="t" r="r" b="b"/>
              <a:pathLst>
                <a:path w="41275" h="220344">
                  <a:moveTo>
                    <a:pt x="25213" y="0"/>
                  </a:moveTo>
                  <a:lnTo>
                    <a:pt x="0" y="0"/>
                  </a:lnTo>
                  <a:lnTo>
                    <a:pt x="0" y="186515"/>
                  </a:lnTo>
                  <a:lnTo>
                    <a:pt x="1480" y="200707"/>
                  </a:lnTo>
                  <a:lnTo>
                    <a:pt x="6151" y="211197"/>
                  </a:lnTo>
                  <a:lnTo>
                    <a:pt x="14353" y="217699"/>
                  </a:lnTo>
                  <a:lnTo>
                    <a:pt x="26428" y="219930"/>
                  </a:lnTo>
                  <a:lnTo>
                    <a:pt x="32807" y="219930"/>
                  </a:lnTo>
                  <a:lnTo>
                    <a:pt x="37363" y="219019"/>
                  </a:lnTo>
                  <a:lnTo>
                    <a:pt x="41009" y="217196"/>
                  </a:lnTo>
                  <a:lnTo>
                    <a:pt x="37667" y="198362"/>
                  </a:lnTo>
                  <a:lnTo>
                    <a:pt x="35237" y="198970"/>
                  </a:lnTo>
                  <a:lnTo>
                    <a:pt x="28554" y="198970"/>
                  </a:lnTo>
                  <a:lnTo>
                    <a:pt x="25213" y="196236"/>
                  </a:lnTo>
                  <a:lnTo>
                    <a:pt x="2521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86690" y="644071"/>
              <a:ext cx="122723" cy="21628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35903" y="709078"/>
              <a:ext cx="216923" cy="15492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885451" y="712723"/>
              <a:ext cx="117559" cy="15127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032780" y="712723"/>
              <a:ext cx="112091" cy="14763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73578" y="644071"/>
              <a:ext cx="129406" cy="21993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39437" y="709078"/>
              <a:ext cx="81410" cy="15127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444511" y="712723"/>
              <a:ext cx="117559" cy="15127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598068" y="709078"/>
              <a:ext cx="116952" cy="15492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743878" y="644071"/>
              <a:ext cx="118470" cy="21628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582728" y="1000044"/>
            <a:ext cx="1035050" cy="279400"/>
            <a:chOff x="582728" y="1000044"/>
            <a:chExt cx="1035050" cy="279400"/>
          </a:xfrm>
        </p:grpSpPr>
        <p:sp>
          <p:nvSpPr>
            <p:cNvPr id="19" name="object 19"/>
            <p:cNvSpPr/>
            <p:nvPr/>
          </p:nvSpPr>
          <p:spPr>
            <a:xfrm>
              <a:off x="582728" y="1017055"/>
              <a:ext cx="109357" cy="19380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714261" y="1013410"/>
              <a:ext cx="124242" cy="20109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869943" y="1124894"/>
              <a:ext cx="70485" cy="19685"/>
            </a:xfrm>
            <a:custGeom>
              <a:avLst/>
              <a:gdLst/>
              <a:ahLst/>
              <a:cxnLst/>
              <a:rect l="l" t="t" r="r" b="b"/>
              <a:pathLst>
                <a:path w="70484" h="19684">
                  <a:moveTo>
                    <a:pt x="69867" y="0"/>
                  </a:moveTo>
                  <a:lnTo>
                    <a:pt x="0" y="0"/>
                  </a:lnTo>
                  <a:lnTo>
                    <a:pt x="0" y="19441"/>
                  </a:lnTo>
                  <a:lnTo>
                    <a:pt x="69867" y="19441"/>
                  </a:lnTo>
                  <a:lnTo>
                    <a:pt x="6986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959434" y="1059583"/>
              <a:ext cx="109053" cy="15492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091636" y="1059583"/>
              <a:ext cx="125457" cy="15492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247106" y="1000044"/>
              <a:ext cx="33655" cy="210820"/>
            </a:xfrm>
            <a:custGeom>
              <a:avLst/>
              <a:gdLst/>
              <a:ahLst/>
              <a:cxnLst/>
              <a:rect l="l" t="t" r="r" b="b"/>
              <a:pathLst>
                <a:path w="33655" h="210819">
                  <a:moveTo>
                    <a:pt x="29161" y="63184"/>
                  </a:moveTo>
                  <a:lnTo>
                    <a:pt x="3948" y="63184"/>
                  </a:lnTo>
                  <a:lnTo>
                    <a:pt x="3948" y="210817"/>
                  </a:lnTo>
                  <a:lnTo>
                    <a:pt x="29161" y="210817"/>
                  </a:lnTo>
                  <a:lnTo>
                    <a:pt x="29161" y="63184"/>
                  </a:lnTo>
                  <a:close/>
                </a:path>
                <a:path w="33655" h="210819">
                  <a:moveTo>
                    <a:pt x="26428" y="0"/>
                  </a:moveTo>
                  <a:lnTo>
                    <a:pt x="6986" y="0"/>
                  </a:lnTo>
                  <a:lnTo>
                    <a:pt x="0" y="6682"/>
                  </a:lnTo>
                  <a:lnTo>
                    <a:pt x="0" y="26428"/>
                  </a:lnTo>
                  <a:lnTo>
                    <a:pt x="6986" y="32807"/>
                  </a:lnTo>
                  <a:lnTo>
                    <a:pt x="26428" y="32807"/>
                  </a:lnTo>
                  <a:lnTo>
                    <a:pt x="33414" y="26428"/>
                  </a:lnTo>
                  <a:lnTo>
                    <a:pt x="33414" y="6682"/>
                  </a:lnTo>
                  <a:lnTo>
                    <a:pt x="2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04701" y="1015840"/>
              <a:ext cx="92042" cy="19866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419587" y="1000044"/>
              <a:ext cx="33655" cy="210820"/>
            </a:xfrm>
            <a:custGeom>
              <a:avLst/>
              <a:gdLst/>
              <a:ahLst/>
              <a:cxnLst/>
              <a:rect l="l" t="t" r="r" b="b"/>
              <a:pathLst>
                <a:path w="33655" h="210819">
                  <a:moveTo>
                    <a:pt x="29162" y="63184"/>
                  </a:moveTo>
                  <a:lnTo>
                    <a:pt x="3949" y="63184"/>
                  </a:lnTo>
                  <a:lnTo>
                    <a:pt x="3949" y="210817"/>
                  </a:lnTo>
                  <a:lnTo>
                    <a:pt x="29162" y="210817"/>
                  </a:lnTo>
                  <a:lnTo>
                    <a:pt x="29162" y="63184"/>
                  </a:lnTo>
                  <a:close/>
                </a:path>
                <a:path w="33655" h="210819">
                  <a:moveTo>
                    <a:pt x="26428" y="0"/>
                  </a:moveTo>
                  <a:lnTo>
                    <a:pt x="6986" y="0"/>
                  </a:lnTo>
                  <a:lnTo>
                    <a:pt x="0" y="6682"/>
                  </a:lnTo>
                  <a:lnTo>
                    <a:pt x="0" y="26428"/>
                  </a:lnTo>
                  <a:lnTo>
                    <a:pt x="6986" y="32807"/>
                  </a:lnTo>
                  <a:lnTo>
                    <a:pt x="26428" y="32807"/>
                  </a:lnTo>
                  <a:lnTo>
                    <a:pt x="33414" y="26428"/>
                  </a:lnTo>
                  <a:lnTo>
                    <a:pt x="33414" y="6682"/>
                  </a:lnTo>
                  <a:lnTo>
                    <a:pt x="2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481769" y="1059583"/>
              <a:ext cx="135785" cy="219322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559641" y="1362093"/>
            <a:ext cx="307112" cy="202919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9" name="object 29"/>
          <p:cNvGrpSpPr/>
          <p:nvPr/>
        </p:nvGrpSpPr>
        <p:grpSpPr>
          <a:xfrm>
            <a:off x="958493" y="1341437"/>
            <a:ext cx="392430" cy="224154"/>
            <a:chOff x="958493" y="1341437"/>
            <a:chExt cx="392430" cy="224154"/>
          </a:xfrm>
        </p:grpSpPr>
        <p:sp>
          <p:nvSpPr>
            <p:cNvPr id="30" name="object 30"/>
            <p:cNvSpPr/>
            <p:nvPr/>
          </p:nvSpPr>
          <p:spPr>
            <a:xfrm>
              <a:off x="958493" y="1410089"/>
              <a:ext cx="115736" cy="154923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115421" y="1413734"/>
              <a:ext cx="117559" cy="151278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262598" y="1341437"/>
              <a:ext cx="87790" cy="21993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1403852" y="1362093"/>
            <a:ext cx="371475" cy="251460"/>
            <a:chOff x="1403852" y="1362093"/>
            <a:chExt cx="371475" cy="251460"/>
          </a:xfrm>
        </p:grpSpPr>
        <p:sp>
          <p:nvSpPr>
            <p:cNvPr id="34" name="object 34"/>
            <p:cNvSpPr/>
            <p:nvPr/>
          </p:nvSpPr>
          <p:spPr>
            <a:xfrm>
              <a:off x="1403852" y="1362093"/>
              <a:ext cx="300065" cy="202919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729039" y="1526433"/>
              <a:ext cx="46355" cy="86995"/>
            </a:xfrm>
            <a:custGeom>
              <a:avLst/>
              <a:gdLst/>
              <a:ahLst/>
              <a:cxnLst/>
              <a:rect l="l" t="t" r="r" b="b"/>
              <a:pathLst>
                <a:path w="46355" h="86994">
                  <a:moveTo>
                    <a:pt x="24909" y="0"/>
                  </a:moveTo>
                  <a:lnTo>
                    <a:pt x="17784" y="1215"/>
                  </a:lnTo>
                  <a:lnTo>
                    <a:pt x="11885" y="4708"/>
                  </a:lnTo>
                  <a:lnTo>
                    <a:pt x="7864" y="10252"/>
                  </a:lnTo>
                  <a:lnTo>
                    <a:pt x="6379" y="17618"/>
                  </a:lnTo>
                  <a:lnTo>
                    <a:pt x="6379" y="29162"/>
                  </a:lnTo>
                  <a:lnTo>
                    <a:pt x="14580" y="35237"/>
                  </a:lnTo>
                  <a:lnTo>
                    <a:pt x="26428" y="35237"/>
                  </a:lnTo>
                  <a:lnTo>
                    <a:pt x="27643" y="34933"/>
                  </a:lnTo>
                  <a:lnTo>
                    <a:pt x="25758" y="46448"/>
                  </a:lnTo>
                  <a:lnTo>
                    <a:pt x="20314" y="56653"/>
                  </a:lnTo>
                  <a:lnTo>
                    <a:pt x="11623" y="65263"/>
                  </a:lnTo>
                  <a:lnTo>
                    <a:pt x="0" y="71993"/>
                  </a:lnTo>
                  <a:lnTo>
                    <a:pt x="6075" y="86574"/>
                  </a:lnTo>
                  <a:lnTo>
                    <a:pt x="22849" y="77143"/>
                  </a:lnTo>
                  <a:lnTo>
                    <a:pt x="35465" y="64209"/>
                  </a:lnTo>
                  <a:lnTo>
                    <a:pt x="43410" y="48256"/>
                  </a:lnTo>
                  <a:lnTo>
                    <a:pt x="46173" y="29769"/>
                  </a:lnTo>
                  <a:lnTo>
                    <a:pt x="44730" y="17300"/>
                  </a:lnTo>
                  <a:lnTo>
                    <a:pt x="40553" y="7936"/>
                  </a:lnTo>
                  <a:lnTo>
                    <a:pt x="33870" y="2045"/>
                  </a:lnTo>
                  <a:lnTo>
                    <a:pt x="249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/>
          <p:nvPr/>
        </p:nvSpPr>
        <p:spPr>
          <a:xfrm>
            <a:off x="1878798" y="1362093"/>
            <a:ext cx="26034" cy="199390"/>
          </a:xfrm>
          <a:custGeom>
            <a:avLst/>
            <a:gdLst/>
            <a:ahLst/>
            <a:cxnLst/>
            <a:rect l="l" t="t" r="r" b="b"/>
            <a:pathLst>
              <a:path w="26035" h="199390">
                <a:moveTo>
                  <a:pt x="25516" y="0"/>
                </a:moveTo>
                <a:lnTo>
                  <a:pt x="0" y="0"/>
                </a:lnTo>
                <a:lnTo>
                  <a:pt x="0" y="199273"/>
                </a:lnTo>
                <a:lnTo>
                  <a:pt x="25516" y="199273"/>
                </a:lnTo>
                <a:lnTo>
                  <a:pt x="2551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7" name="object 37"/>
          <p:cNvGrpSpPr/>
          <p:nvPr/>
        </p:nvGrpSpPr>
        <p:grpSpPr>
          <a:xfrm>
            <a:off x="1951430" y="1410089"/>
            <a:ext cx="593725" cy="154940"/>
            <a:chOff x="1951430" y="1410089"/>
            <a:chExt cx="593725" cy="154940"/>
          </a:xfrm>
        </p:grpSpPr>
        <p:sp>
          <p:nvSpPr>
            <p:cNvPr id="38" name="object 38"/>
            <p:cNvSpPr/>
            <p:nvPr/>
          </p:nvSpPr>
          <p:spPr>
            <a:xfrm>
              <a:off x="1951430" y="1410089"/>
              <a:ext cx="118470" cy="151278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113553" y="1410089"/>
              <a:ext cx="118470" cy="151278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266502" y="1410089"/>
              <a:ext cx="125457" cy="154923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426133" y="1410089"/>
              <a:ext cx="118470" cy="151278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557307" y="1787577"/>
            <a:ext cx="699135" cy="161925"/>
            <a:chOff x="557307" y="1787577"/>
            <a:chExt cx="699135" cy="161925"/>
          </a:xfrm>
        </p:grpSpPr>
        <p:sp>
          <p:nvSpPr>
            <p:cNvPr id="43" name="object 43"/>
            <p:cNvSpPr/>
            <p:nvPr/>
          </p:nvSpPr>
          <p:spPr>
            <a:xfrm>
              <a:off x="557307" y="1787577"/>
              <a:ext cx="447673" cy="126428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026959" y="1821363"/>
              <a:ext cx="229384" cy="127673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1318838" y="1788466"/>
            <a:ext cx="216535" cy="125730"/>
            <a:chOff x="1318838" y="1788466"/>
            <a:chExt cx="216535" cy="125730"/>
          </a:xfrm>
        </p:grpSpPr>
        <p:sp>
          <p:nvSpPr>
            <p:cNvPr id="46" name="object 46"/>
            <p:cNvSpPr/>
            <p:nvPr/>
          </p:nvSpPr>
          <p:spPr>
            <a:xfrm>
              <a:off x="1318838" y="1795223"/>
              <a:ext cx="84285" cy="116648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423483" y="1788466"/>
              <a:ext cx="111669" cy="125539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8" name="object 48"/>
          <p:cNvGrpSpPr/>
          <p:nvPr/>
        </p:nvGrpSpPr>
        <p:grpSpPr>
          <a:xfrm>
            <a:off x="1593299" y="1788466"/>
            <a:ext cx="420370" cy="125730"/>
            <a:chOff x="1593299" y="1788466"/>
            <a:chExt cx="420370" cy="125730"/>
          </a:xfrm>
        </p:grpSpPr>
        <p:sp>
          <p:nvSpPr>
            <p:cNvPr id="49" name="object 49"/>
            <p:cNvSpPr/>
            <p:nvPr/>
          </p:nvSpPr>
          <p:spPr>
            <a:xfrm>
              <a:off x="1593299" y="1788466"/>
              <a:ext cx="101089" cy="123405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718732" y="1823319"/>
              <a:ext cx="69348" cy="88553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811642" y="1788466"/>
              <a:ext cx="111669" cy="125539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943885" y="1823319"/>
              <a:ext cx="69348" cy="88553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3" name="object 53"/>
          <p:cNvGrpSpPr/>
          <p:nvPr/>
        </p:nvGrpSpPr>
        <p:grpSpPr>
          <a:xfrm>
            <a:off x="71996" y="71996"/>
            <a:ext cx="15120619" cy="10692130"/>
            <a:chOff x="71996" y="71996"/>
            <a:chExt cx="15120619" cy="10692130"/>
          </a:xfrm>
        </p:grpSpPr>
        <p:sp>
          <p:nvSpPr>
            <p:cNvPr id="54" name="object 54"/>
            <p:cNvSpPr/>
            <p:nvPr/>
          </p:nvSpPr>
          <p:spPr>
            <a:xfrm>
              <a:off x="2070491" y="1785266"/>
              <a:ext cx="75750" cy="128740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172309" y="1789711"/>
              <a:ext cx="68815" cy="124294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267975" y="1783132"/>
              <a:ext cx="184645" cy="130873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2473195" y="1823319"/>
              <a:ext cx="69348" cy="88553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78346" y="78346"/>
              <a:ext cx="15107919" cy="10679430"/>
            </a:xfrm>
            <a:custGeom>
              <a:avLst/>
              <a:gdLst/>
              <a:ahLst/>
              <a:cxnLst/>
              <a:rect l="l" t="t" r="r" b="b"/>
              <a:pathLst>
                <a:path w="15107919" h="10679430">
                  <a:moveTo>
                    <a:pt x="0" y="10679303"/>
                  </a:moveTo>
                  <a:lnTo>
                    <a:pt x="15107297" y="10679303"/>
                  </a:lnTo>
                  <a:lnTo>
                    <a:pt x="15107297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50350" y="284268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0"/>
                  </a:moveTo>
                  <a:lnTo>
                    <a:pt x="0" y="103120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83950" y="10685645"/>
              <a:ext cx="14740890" cy="0"/>
            </a:xfrm>
            <a:custGeom>
              <a:avLst/>
              <a:gdLst/>
              <a:ahLst/>
              <a:cxnLst/>
              <a:rect l="l" t="t" r="r" b="b"/>
              <a:pathLst>
                <a:path w="14740890" h="0">
                  <a:moveTo>
                    <a:pt x="0" y="0"/>
                  </a:moveTo>
                  <a:lnTo>
                    <a:pt x="14740636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5113648" y="239627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1031209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239412" y="150345"/>
              <a:ext cx="14740890" cy="0"/>
            </a:xfrm>
            <a:custGeom>
              <a:avLst/>
              <a:gdLst/>
              <a:ahLst/>
              <a:cxnLst/>
              <a:rect l="l" t="t" r="r" b="b"/>
              <a:pathLst>
                <a:path w="14740890" h="0">
                  <a:moveTo>
                    <a:pt x="14740636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50350" y="150348"/>
              <a:ext cx="14963775" cy="10535920"/>
            </a:xfrm>
            <a:custGeom>
              <a:avLst/>
              <a:gdLst/>
              <a:ahLst/>
              <a:cxnLst/>
              <a:rect l="l" t="t" r="r" b="b"/>
              <a:pathLst>
                <a:path w="14963775" h="10535920">
                  <a:moveTo>
                    <a:pt x="0" y="10490657"/>
                  </a:moveTo>
                  <a:lnTo>
                    <a:pt x="0" y="10535297"/>
                  </a:lnTo>
                  <a:lnTo>
                    <a:pt x="44538" y="10535297"/>
                  </a:lnTo>
                </a:path>
                <a:path w="14963775" h="10535920">
                  <a:moveTo>
                    <a:pt x="14918766" y="10535297"/>
                  </a:moveTo>
                  <a:lnTo>
                    <a:pt x="14963305" y="10535297"/>
                  </a:lnTo>
                  <a:lnTo>
                    <a:pt x="14963305" y="10490657"/>
                  </a:lnTo>
                </a:path>
                <a:path w="14963775" h="10535920">
                  <a:moveTo>
                    <a:pt x="14963305" y="44640"/>
                  </a:moveTo>
                  <a:lnTo>
                    <a:pt x="14963305" y="0"/>
                  </a:lnTo>
                  <a:lnTo>
                    <a:pt x="14918766" y="0"/>
                  </a:lnTo>
                </a:path>
                <a:path w="14963775" h="10535920">
                  <a:moveTo>
                    <a:pt x="44538" y="0"/>
                  </a:moveTo>
                  <a:lnTo>
                    <a:pt x="0" y="0"/>
                  </a:lnTo>
                  <a:lnTo>
                    <a:pt x="0" y="4464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2020-09-29T08:16:10Z</dcterms:created>
  <dcterms:modified xsi:type="dcterms:W3CDTF">2020-09-29T08:16:10Z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2020-09-29T00:00:00Z</vt:filetime>
  </property>
</Properties>
</file>