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08900" cy="10839450"/>
  <p:notesSz cx="77089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3360229"/>
            <a:ext cx="655256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6070092"/>
            <a:ext cx="539623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7547609" cy="10679430"/>
          </a:xfrm>
          <a:custGeom>
            <a:avLst/>
            <a:gdLst/>
            <a:ahLst/>
            <a:cxnLst/>
            <a:rect l="l" t="t" r="r" b="b"/>
            <a:pathLst>
              <a:path w="7547609" h="10679430">
                <a:moveTo>
                  <a:pt x="0" y="10679303"/>
                </a:moveTo>
                <a:lnTo>
                  <a:pt x="7547305" y="10679303"/>
                </a:lnTo>
                <a:lnTo>
                  <a:pt x="7547305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433578"/>
            <a:ext cx="693801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2493073"/>
            <a:ext cx="693801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10080689"/>
            <a:ext cx="246684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8.png"/><Relationship Id="rId19" Type="http://schemas.openxmlformats.org/officeDocument/2006/relationships/image" Target="../media/image17.png"/><Relationship Id="rId20" Type="http://schemas.openxmlformats.org/officeDocument/2006/relationships/image" Target="../media/image19.png"/><Relationship Id="rId21" Type="http://schemas.openxmlformats.org/officeDocument/2006/relationships/image" Target="../media/image24.png"/><Relationship Id="rId22" Type="http://schemas.openxmlformats.org/officeDocument/2006/relationships/image" Target="../media/image2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268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2552" y="10685645"/>
            <a:ext cx="7183120" cy="0"/>
          </a:xfrm>
          <a:custGeom>
            <a:avLst/>
            <a:gdLst/>
            <a:ahLst/>
            <a:cxnLst/>
            <a:rect l="l" t="t" r="r" b="b"/>
            <a:pathLst>
              <a:path w="7183120" h="0">
                <a:moveTo>
                  <a:pt x="0" y="0"/>
                </a:moveTo>
                <a:lnTo>
                  <a:pt x="7182967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53649" y="239627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8480" y="150345"/>
            <a:ext cx="7183120" cy="0"/>
          </a:xfrm>
          <a:custGeom>
            <a:avLst/>
            <a:gdLst/>
            <a:ahLst/>
            <a:cxnLst/>
            <a:rect l="l" t="t" r="r" b="b"/>
            <a:pathLst>
              <a:path w="7183120" h="0">
                <a:moveTo>
                  <a:pt x="7182967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10641005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0"/>
                </a:moveTo>
                <a:lnTo>
                  <a:pt x="0" y="44640"/>
                </a:lnTo>
                <a:lnTo>
                  <a:pt x="44069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509581" y="10641005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4">
                <a:moveTo>
                  <a:pt x="0" y="44640"/>
                </a:moveTo>
                <a:lnTo>
                  <a:pt x="44069" y="44640"/>
                </a:lnTo>
                <a:lnTo>
                  <a:pt x="44069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509581" y="150348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069" y="44640"/>
                </a:moveTo>
                <a:lnTo>
                  <a:pt x="44069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8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069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" y="0"/>
            <a:ext cx="7704455" cy="10692130"/>
            <a:chOff x="1" y="0"/>
            <a:chExt cx="7704455" cy="10692130"/>
          </a:xfrm>
        </p:grpSpPr>
        <p:sp>
          <p:nvSpPr>
            <p:cNvPr id="11" name="object 11"/>
            <p:cNvSpPr/>
            <p:nvPr/>
          </p:nvSpPr>
          <p:spPr>
            <a:xfrm>
              <a:off x="3853587" y="0"/>
              <a:ext cx="0" cy="10692130"/>
            </a:xfrm>
            <a:custGeom>
              <a:avLst/>
              <a:gdLst/>
              <a:ahLst/>
              <a:cxnLst/>
              <a:rect l="l" t="t" r="r" b="b"/>
              <a:pathLst>
                <a:path w="0" h="10692130">
                  <a:moveTo>
                    <a:pt x="0" y="0"/>
                  </a:moveTo>
                  <a:lnTo>
                    <a:pt x="0" y="1069200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" y="5417995"/>
              <a:ext cx="7704455" cy="0"/>
            </a:xfrm>
            <a:custGeom>
              <a:avLst/>
              <a:gdLst/>
              <a:ahLst/>
              <a:cxnLst/>
              <a:rect l="l" t="t" r="r" b="b"/>
              <a:pathLst>
                <a:path w="7704455" h="0">
                  <a:moveTo>
                    <a:pt x="770399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009827" y="7995742"/>
              <a:ext cx="5673725" cy="368300"/>
            </a:xfrm>
            <a:custGeom>
              <a:avLst/>
              <a:gdLst/>
              <a:ahLst/>
              <a:cxnLst/>
              <a:rect l="l" t="t" r="r" b="b"/>
              <a:pathLst>
                <a:path w="5673725" h="368300">
                  <a:moveTo>
                    <a:pt x="231140" y="361696"/>
                  </a:moveTo>
                  <a:lnTo>
                    <a:pt x="148983" y="220980"/>
                  </a:lnTo>
                  <a:lnTo>
                    <a:pt x="146304" y="216408"/>
                  </a:lnTo>
                  <a:lnTo>
                    <a:pt x="177050" y="204089"/>
                  </a:lnTo>
                  <a:lnTo>
                    <a:pt x="198234" y="186436"/>
                  </a:lnTo>
                  <a:lnTo>
                    <a:pt x="200596" y="184467"/>
                  </a:lnTo>
                  <a:lnTo>
                    <a:pt x="215671" y="157340"/>
                  </a:lnTo>
                  <a:lnTo>
                    <a:pt x="220980" y="122428"/>
                  </a:lnTo>
                  <a:lnTo>
                    <a:pt x="212305" y="78384"/>
                  </a:lnTo>
                  <a:lnTo>
                    <a:pt x="199466" y="62992"/>
                  </a:lnTo>
                  <a:lnTo>
                    <a:pt x="188087" y="49339"/>
                  </a:lnTo>
                  <a:lnTo>
                    <a:pt x="178308" y="45110"/>
                  </a:lnTo>
                  <a:lnTo>
                    <a:pt x="178308" y="122428"/>
                  </a:lnTo>
                  <a:lnTo>
                    <a:pt x="173062" y="150431"/>
                  </a:lnTo>
                  <a:lnTo>
                    <a:pt x="157607" y="170434"/>
                  </a:lnTo>
                  <a:lnTo>
                    <a:pt x="132448" y="182435"/>
                  </a:lnTo>
                  <a:lnTo>
                    <a:pt x="98044" y="186436"/>
                  </a:lnTo>
                  <a:lnTo>
                    <a:pt x="42672" y="186436"/>
                  </a:lnTo>
                  <a:lnTo>
                    <a:pt x="42672" y="62992"/>
                  </a:lnTo>
                  <a:lnTo>
                    <a:pt x="98044" y="62992"/>
                  </a:lnTo>
                  <a:lnTo>
                    <a:pt x="132448" y="66141"/>
                  </a:lnTo>
                  <a:lnTo>
                    <a:pt x="157607" y="76327"/>
                  </a:lnTo>
                  <a:lnTo>
                    <a:pt x="173062" y="94716"/>
                  </a:lnTo>
                  <a:lnTo>
                    <a:pt x="178308" y="122428"/>
                  </a:lnTo>
                  <a:lnTo>
                    <a:pt x="178308" y="45110"/>
                  </a:lnTo>
                  <a:lnTo>
                    <a:pt x="151117" y="33350"/>
                  </a:lnTo>
                  <a:lnTo>
                    <a:pt x="104140" y="28448"/>
                  </a:lnTo>
                  <a:lnTo>
                    <a:pt x="0" y="28448"/>
                  </a:lnTo>
                  <a:lnTo>
                    <a:pt x="0" y="361696"/>
                  </a:lnTo>
                  <a:lnTo>
                    <a:pt x="42672" y="361696"/>
                  </a:lnTo>
                  <a:lnTo>
                    <a:pt x="42672" y="220980"/>
                  </a:lnTo>
                  <a:lnTo>
                    <a:pt x="102616" y="220980"/>
                  </a:lnTo>
                  <a:lnTo>
                    <a:pt x="182880" y="361696"/>
                  </a:lnTo>
                  <a:lnTo>
                    <a:pt x="231140" y="361696"/>
                  </a:lnTo>
                  <a:close/>
                </a:path>
                <a:path w="5673725" h="368300">
                  <a:moveTo>
                    <a:pt x="349554" y="38100"/>
                  </a:moveTo>
                  <a:lnTo>
                    <a:pt x="347675" y="28130"/>
                  </a:lnTo>
                  <a:lnTo>
                    <a:pt x="342442" y="20066"/>
                  </a:lnTo>
                  <a:lnTo>
                    <a:pt x="334556" y="14668"/>
                  </a:lnTo>
                  <a:lnTo>
                    <a:pt x="324662" y="12700"/>
                  </a:lnTo>
                  <a:lnTo>
                    <a:pt x="314477" y="14668"/>
                  </a:lnTo>
                  <a:lnTo>
                    <a:pt x="306438" y="20066"/>
                  </a:lnTo>
                  <a:lnTo>
                    <a:pt x="301167" y="28130"/>
                  </a:lnTo>
                  <a:lnTo>
                    <a:pt x="299262" y="38100"/>
                  </a:lnTo>
                  <a:lnTo>
                    <a:pt x="301167" y="48069"/>
                  </a:lnTo>
                  <a:lnTo>
                    <a:pt x="306438" y="56134"/>
                  </a:lnTo>
                  <a:lnTo>
                    <a:pt x="314477" y="61531"/>
                  </a:lnTo>
                  <a:lnTo>
                    <a:pt x="324662" y="63500"/>
                  </a:lnTo>
                  <a:lnTo>
                    <a:pt x="334556" y="61531"/>
                  </a:lnTo>
                  <a:lnTo>
                    <a:pt x="342442" y="56134"/>
                  </a:lnTo>
                  <a:lnTo>
                    <a:pt x="347675" y="48069"/>
                  </a:lnTo>
                  <a:lnTo>
                    <a:pt x="349554" y="38100"/>
                  </a:lnTo>
                  <a:close/>
                </a:path>
                <a:path w="5673725" h="368300">
                  <a:moveTo>
                    <a:pt x="447598" y="38100"/>
                  </a:moveTo>
                  <a:lnTo>
                    <a:pt x="445706" y="28130"/>
                  </a:lnTo>
                  <a:lnTo>
                    <a:pt x="440423" y="20066"/>
                  </a:lnTo>
                  <a:lnTo>
                    <a:pt x="432384" y="14668"/>
                  </a:lnTo>
                  <a:lnTo>
                    <a:pt x="422198" y="12700"/>
                  </a:lnTo>
                  <a:lnTo>
                    <a:pt x="412318" y="14668"/>
                  </a:lnTo>
                  <a:lnTo>
                    <a:pt x="404418" y="20066"/>
                  </a:lnTo>
                  <a:lnTo>
                    <a:pt x="399199" y="28130"/>
                  </a:lnTo>
                  <a:lnTo>
                    <a:pt x="397306" y="38100"/>
                  </a:lnTo>
                  <a:lnTo>
                    <a:pt x="399199" y="48069"/>
                  </a:lnTo>
                  <a:lnTo>
                    <a:pt x="404418" y="56134"/>
                  </a:lnTo>
                  <a:lnTo>
                    <a:pt x="412318" y="61531"/>
                  </a:lnTo>
                  <a:lnTo>
                    <a:pt x="422198" y="63500"/>
                  </a:lnTo>
                  <a:lnTo>
                    <a:pt x="432384" y="61531"/>
                  </a:lnTo>
                  <a:lnTo>
                    <a:pt x="440423" y="56134"/>
                  </a:lnTo>
                  <a:lnTo>
                    <a:pt x="445706" y="48069"/>
                  </a:lnTo>
                  <a:lnTo>
                    <a:pt x="447598" y="38100"/>
                  </a:lnTo>
                  <a:close/>
                </a:path>
                <a:path w="5673725" h="368300">
                  <a:moveTo>
                    <a:pt x="470458" y="114808"/>
                  </a:moveTo>
                  <a:lnTo>
                    <a:pt x="428294" y="114808"/>
                  </a:lnTo>
                  <a:lnTo>
                    <a:pt x="428294" y="289560"/>
                  </a:lnTo>
                  <a:lnTo>
                    <a:pt x="411911" y="308292"/>
                  </a:lnTo>
                  <a:lnTo>
                    <a:pt x="396290" y="321246"/>
                  </a:lnTo>
                  <a:lnTo>
                    <a:pt x="380288" y="328790"/>
                  </a:lnTo>
                  <a:lnTo>
                    <a:pt x="362762" y="331216"/>
                  </a:lnTo>
                  <a:lnTo>
                    <a:pt x="341744" y="327406"/>
                  </a:lnTo>
                  <a:lnTo>
                    <a:pt x="327202" y="315595"/>
                  </a:lnTo>
                  <a:lnTo>
                    <a:pt x="318757" y="295211"/>
                  </a:lnTo>
                  <a:lnTo>
                    <a:pt x="316026" y="265684"/>
                  </a:lnTo>
                  <a:lnTo>
                    <a:pt x="316026" y="114808"/>
                  </a:lnTo>
                  <a:lnTo>
                    <a:pt x="273862" y="114808"/>
                  </a:lnTo>
                  <a:lnTo>
                    <a:pt x="273862" y="271272"/>
                  </a:lnTo>
                  <a:lnTo>
                    <a:pt x="278333" y="312928"/>
                  </a:lnTo>
                  <a:lnTo>
                    <a:pt x="292087" y="343154"/>
                  </a:lnTo>
                  <a:lnTo>
                    <a:pt x="315658" y="361569"/>
                  </a:lnTo>
                  <a:lnTo>
                    <a:pt x="349554" y="367792"/>
                  </a:lnTo>
                  <a:lnTo>
                    <a:pt x="373405" y="364604"/>
                  </a:lnTo>
                  <a:lnTo>
                    <a:pt x="394385" y="355536"/>
                  </a:lnTo>
                  <a:lnTo>
                    <a:pt x="413283" y="341439"/>
                  </a:lnTo>
                  <a:lnTo>
                    <a:pt x="423062" y="331216"/>
                  </a:lnTo>
                  <a:lnTo>
                    <a:pt x="430834" y="323088"/>
                  </a:lnTo>
                  <a:lnTo>
                    <a:pt x="432358" y="323088"/>
                  </a:lnTo>
                  <a:lnTo>
                    <a:pt x="435914" y="361696"/>
                  </a:lnTo>
                  <a:lnTo>
                    <a:pt x="470458" y="361696"/>
                  </a:lnTo>
                  <a:lnTo>
                    <a:pt x="470458" y="323088"/>
                  </a:lnTo>
                  <a:lnTo>
                    <a:pt x="470458" y="114808"/>
                  </a:lnTo>
                  <a:close/>
                </a:path>
                <a:path w="5673725" h="368300">
                  <a:moveTo>
                    <a:pt x="723696" y="336296"/>
                  </a:moveTo>
                  <a:lnTo>
                    <a:pt x="705408" y="309372"/>
                  </a:lnTo>
                  <a:lnTo>
                    <a:pt x="693369" y="318604"/>
                  </a:lnTo>
                  <a:lnTo>
                    <a:pt x="679500" y="326009"/>
                  </a:lnTo>
                  <a:lnTo>
                    <a:pt x="664121" y="330949"/>
                  </a:lnTo>
                  <a:lnTo>
                    <a:pt x="647496" y="332740"/>
                  </a:lnTo>
                  <a:lnTo>
                    <a:pt x="616597" y="325996"/>
                  </a:lnTo>
                  <a:lnTo>
                    <a:pt x="592696" y="306895"/>
                  </a:lnTo>
                  <a:lnTo>
                    <a:pt x="577278" y="277241"/>
                  </a:lnTo>
                  <a:lnTo>
                    <a:pt x="571804" y="238760"/>
                  </a:lnTo>
                  <a:lnTo>
                    <a:pt x="577583" y="199923"/>
                  </a:lnTo>
                  <a:lnTo>
                    <a:pt x="593648" y="169926"/>
                  </a:lnTo>
                  <a:lnTo>
                    <a:pt x="618096" y="150609"/>
                  </a:lnTo>
                  <a:lnTo>
                    <a:pt x="649020" y="143764"/>
                  </a:lnTo>
                  <a:lnTo>
                    <a:pt x="663155" y="145161"/>
                  </a:lnTo>
                  <a:lnTo>
                    <a:pt x="675944" y="149161"/>
                  </a:lnTo>
                  <a:lnTo>
                    <a:pt x="687603" y="155562"/>
                  </a:lnTo>
                  <a:lnTo>
                    <a:pt x="698296" y="164084"/>
                  </a:lnTo>
                  <a:lnTo>
                    <a:pt x="719124" y="137668"/>
                  </a:lnTo>
                  <a:lnTo>
                    <a:pt x="705142" y="126288"/>
                  </a:lnTo>
                  <a:lnTo>
                    <a:pt x="688771" y="117094"/>
                  </a:lnTo>
                  <a:lnTo>
                    <a:pt x="669556" y="110959"/>
                  </a:lnTo>
                  <a:lnTo>
                    <a:pt x="646988" y="108712"/>
                  </a:lnTo>
                  <a:lnTo>
                    <a:pt x="601624" y="117398"/>
                  </a:lnTo>
                  <a:lnTo>
                    <a:pt x="563740" y="142684"/>
                  </a:lnTo>
                  <a:lnTo>
                    <a:pt x="537768" y="183515"/>
                  </a:lnTo>
                  <a:lnTo>
                    <a:pt x="528116" y="238760"/>
                  </a:lnTo>
                  <a:lnTo>
                    <a:pt x="537006" y="293433"/>
                  </a:lnTo>
                  <a:lnTo>
                    <a:pt x="561454" y="333946"/>
                  </a:lnTo>
                  <a:lnTo>
                    <a:pt x="598195" y="359143"/>
                  </a:lnTo>
                  <a:lnTo>
                    <a:pt x="643940" y="367792"/>
                  </a:lnTo>
                  <a:lnTo>
                    <a:pt x="665695" y="365734"/>
                  </a:lnTo>
                  <a:lnTo>
                    <a:pt x="686485" y="359664"/>
                  </a:lnTo>
                  <a:lnTo>
                    <a:pt x="705954" y="349796"/>
                  </a:lnTo>
                  <a:lnTo>
                    <a:pt x="723696" y="336296"/>
                  </a:lnTo>
                  <a:close/>
                </a:path>
                <a:path w="5673725" h="368300">
                  <a:moveTo>
                    <a:pt x="974598" y="361696"/>
                  </a:moveTo>
                  <a:lnTo>
                    <a:pt x="881634" y="214376"/>
                  </a:lnTo>
                  <a:lnTo>
                    <a:pt x="963930" y="114808"/>
                  </a:lnTo>
                  <a:lnTo>
                    <a:pt x="916686" y="114808"/>
                  </a:lnTo>
                  <a:lnTo>
                    <a:pt x="812546" y="243840"/>
                  </a:lnTo>
                  <a:lnTo>
                    <a:pt x="811022" y="243840"/>
                  </a:lnTo>
                  <a:lnTo>
                    <a:pt x="811022" y="0"/>
                  </a:lnTo>
                  <a:lnTo>
                    <a:pt x="769366" y="0"/>
                  </a:lnTo>
                  <a:lnTo>
                    <a:pt x="769366" y="361696"/>
                  </a:lnTo>
                  <a:lnTo>
                    <a:pt x="811022" y="361696"/>
                  </a:lnTo>
                  <a:lnTo>
                    <a:pt x="811022" y="296672"/>
                  </a:lnTo>
                  <a:lnTo>
                    <a:pt x="856742" y="243332"/>
                  </a:lnTo>
                  <a:lnTo>
                    <a:pt x="928878" y="361696"/>
                  </a:lnTo>
                  <a:lnTo>
                    <a:pt x="974598" y="361696"/>
                  </a:lnTo>
                  <a:close/>
                </a:path>
                <a:path w="5673725" h="368300">
                  <a:moveTo>
                    <a:pt x="1179017" y="294132"/>
                  </a:moveTo>
                  <a:lnTo>
                    <a:pt x="1155649" y="244919"/>
                  </a:lnTo>
                  <a:lnTo>
                    <a:pt x="1103325" y="218948"/>
                  </a:lnTo>
                  <a:lnTo>
                    <a:pt x="1082078" y="211010"/>
                  </a:lnTo>
                  <a:lnTo>
                    <a:pt x="1065542" y="202247"/>
                  </a:lnTo>
                  <a:lnTo>
                    <a:pt x="1054823" y="191312"/>
                  </a:lnTo>
                  <a:lnTo>
                    <a:pt x="1051001" y="176784"/>
                  </a:lnTo>
                  <a:lnTo>
                    <a:pt x="1053642" y="163512"/>
                  </a:lnTo>
                  <a:lnTo>
                    <a:pt x="1061796" y="152146"/>
                  </a:lnTo>
                  <a:lnTo>
                    <a:pt x="1075867" y="144208"/>
                  </a:lnTo>
                  <a:lnTo>
                    <a:pt x="1096213" y="141224"/>
                  </a:lnTo>
                  <a:lnTo>
                    <a:pt x="1111897" y="142544"/>
                  </a:lnTo>
                  <a:lnTo>
                    <a:pt x="1126375" y="146367"/>
                  </a:lnTo>
                  <a:lnTo>
                    <a:pt x="1140002" y="152590"/>
                  </a:lnTo>
                  <a:lnTo>
                    <a:pt x="1153109" y="161036"/>
                  </a:lnTo>
                  <a:lnTo>
                    <a:pt x="1172413" y="136652"/>
                  </a:lnTo>
                  <a:lnTo>
                    <a:pt x="1156639" y="125437"/>
                  </a:lnTo>
                  <a:lnTo>
                    <a:pt x="1138440" y="116586"/>
                  </a:lnTo>
                  <a:lnTo>
                    <a:pt x="1118057" y="110794"/>
                  </a:lnTo>
                  <a:lnTo>
                    <a:pt x="1095705" y="108712"/>
                  </a:lnTo>
                  <a:lnTo>
                    <a:pt x="1059662" y="114096"/>
                  </a:lnTo>
                  <a:lnTo>
                    <a:pt x="1032840" y="128905"/>
                  </a:lnTo>
                  <a:lnTo>
                    <a:pt x="1016127" y="151155"/>
                  </a:lnTo>
                  <a:lnTo>
                    <a:pt x="1010361" y="178816"/>
                  </a:lnTo>
                  <a:lnTo>
                    <a:pt x="1016495" y="205295"/>
                  </a:lnTo>
                  <a:lnTo>
                    <a:pt x="1032776" y="224917"/>
                  </a:lnTo>
                  <a:lnTo>
                    <a:pt x="1056017" y="239395"/>
                  </a:lnTo>
                  <a:lnTo>
                    <a:pt x="1083005" y="250444"/>
                  </a:lnTo>
                  <a:lnTo>
                    <a:pt x="1103452" y="258381"/>
                  </a:lnTo>
                  <a:lnTo>
                    <a:pt x="1121168" y="267843"/>
                  </a:lnTo>
                  <a:lnTo>
                    <a:pt x="1133652" y="280162"/>
                  </a:lnTo>
                  <a:lnTo>
                    <a:pt x="1138377" y="296672"/>
                  </a:lnTo>
                  <a:lnTo>
                    <a:pt x="1135418" y="311632"/>
                  </a:lnTo>
                  <a:lnTo>
                    <a:pt x="1126439" y="323723"/>
                  </a:lnTo>
                  <a:lnTo>
                    <a:pt x="1111377" y="331825"/>
                  </a:lnTo>
                  <a:lnTo>
                    <a:pt x="1090117" y="334772"/>
                  </a:lnTo>
                  <a:lnTo>
                    <a:pt x="1068679" y="333070"/>
                  </a:lnTo>
                  <a:lnTo>
                    <a:pt x="1049604" y="327977"/>
                  </a:lnTo>
                  <a:lnTo>
                    <a:pt x="1032256" y="319557"/>
                  </a:lnTo>
                  <a:lnTo>
                    <a:pt x="1015949" y="307848"/>
                  </a:lnTo>
                  <a:lnTo>
                    <a:pt x="996645" y="332232"/>
                  </a:lnTo>
                  <a:lnTo>
                    <a:pt x="1015593" y="347218"/>
                  </a:lnTo>
                  <a:lnTo>
                    <a:pt x="1037666" y="358394"/>
                  </a:lnTo>
                  <a:lnTo>
                    <a:pt x="1062228" y="365379"/>
                  </a:lnTo>
                  <a:lnTo>
                    <a:pt x="1088593" y="367792"/>
                  </a:lnTo>
                  <a:lnTo>
                    <a:pt x="1127366" y="361937"/>
                  </a:lnTo>
                  <a:lnTo>
                    <a:pt x="1155712" y="346011"/>
                  </a:lnTo>
                  <a:lnTo>
                    <a:pt x="1173111" y="322580"/>
                  </a:lnTo>
                  <a:lnTo>
                    <a:pt x="1179017" y="294132"/>
                  </a:lnTo>
                  <a:close/>
                </a:path>
                <a:path w="5673725" h="368300">
                  <a:moveTo>
                    <a:pt x="1425041" y="224536"/>
                  </a:moveTo>
                  <a:lnTo>
                    <a:pt x="1424000" y="216916"/>
                  </a:lnTo>
                  <a:lnTo>
                    <a:pt x="1418424" y="176441"/>
                  </a:lnTo>
                  <a:lnTo>
                    <a:pt x="1400340" y="142240"/>
                  </a:lnTo>
                  <a:lnTo>
                    <a:pt x="1399133" y="139954"/>
                  </a:lnTo>
                  <a:lnTo>
                    <a:pt x="1387449" y="131267"/>
                  </a:lnTo>
                  <a:lnTo>
                    <a:pt x="1387449" y="216916"/>
                  </a:lnTo>
                  <a:lnTo>
                    <a:pt x="1256893" y="216916"/>
                  </a:lnTo>
                  <a:lnTo>
                    <a:pt x="1265135" y="185318"/>
                  </a:lnTo>
                  <a:lnTo>
                    <a:pt x="1280896" y="161861"/>
                  </a:lnTo>
                  <a:lnTo>
                    <a:pt x="1302194" y="147269"/>
                  </a:lnTo>
                  <a:lnTo>
                    <a:pt x="1326997" y="142240"/>
                  </a:lnTo>
                  <a:lnTo>
                    <a:pt x="1352308" y="147053"/>
                  </a:lnTo>
                  <a:lnTo>
                    <a:pt x="1371320" y="161290"/>
                  </a:lnTo>
                  <a:lnTo>
                    <a:pt x="1383296" y="184683"/>
                  </a:lnTo>
                  <a:lnTo>
                    <a:pt x="1387449" y="216916"/>
                  </a:lnTo>
                  <a:lnTo>
                    <a:pt x="1387449" y="131267"/>
                  </a:lnTo>
                  <a:lnTo>
                    <a:pt x="1368044" y="116814"/>
                  </a:lnTo>
                  <a:lnTo>
                    <a:pt x="1325981" y="108712"/>
                  </a:lnTo>
                  <a:lnTo>
                    <a:pt x="1284897" y="117665"/>
                  </a:lnTo>
                  <a:lnTo>
                    <a:pt x="1249464" y="143383"/>
                  </a:lnTo>
                  <a:lnTo>
                    <a:pt x="1224610" y="184150"/>
                  </a:lnTo>
                  <a:lnTo>
                    <a:pt x="1215237" y="238252"/>
                  </a:lnTo>
                  <a:lnTo>
                    <a:pt x="1224368" y="293001"/>
                  </a:lnTo>
                  <a:lnTo>
                    <a:pt x="1249400" y="333692"/>
                  </a:lnTo>
                  <a:lnTo>
                    <a:pt x="1286827" y="359054"/>
                  </a:lnTo>
                  <a:lnTo>
                    <a:pt x="1333093" y="367792"/>
                  </a:lnTo>
                  <a:lnTo>
                    <a:pt x="1357236" y="365975"/>
                  </a:lnTo>
                  <a:lnTo>
                    <a:pt x="1378750" y="360807"/>
                  </a:lnTo>
                  <a:lnTo>
                    <a:pt x="1397889" y="352793"/>
                  </a:lnTo>
                  <a:lnTo>
                    <a:pt x="1414881" y="342392"/>
                  </a:lnTo>
                  <a:lnTo>
                    <a:pt x="1410157" y="333756"/>
                  </a:lnTo>
                  <a:lnTo>
                    <a:pt x="1400149" y="315468"/>
                  </a:lnTo>
                  <a:lnTo>
                    <a:pt x="1386535" y="323265"/>
                  </a:lnTo>
                  <a:lnTo>
                    <a:pt x="1371638" y="328993"/>
                  </a:lnTo>
                  <a:lnTo>
                    <a:pt x="1355509" y="332549"/>
                  </a:lnTo>
                  <a:lnTo>
                    <a:pt x="1338173" y="333756"/>
                  </a:lnTo>
                  <a:lnTo>
                    <a:pt x="1306258" y="327723"/>
                  </a:lnTo>
                  <a:lnTo>
                    <a:pt x="1281341" y="310642"/>
                  </a:lnTo>
                  <a:lnTo>
                    <a:pt x="1264526" y="284035"/>
                  </a:lnTo>
                  <a:lnTo>
                    <a:pt x="1256893" y="249428"/>
                  </a:lnTo>
                  <a:lnTo>
                    <a:pt x="1423009" y="249428"/>
                  </a:lnTo>
                  <a:lnTo>
                    <a:pt x="1424533" y="241300"/>
                  </a:lnTo>
                  <a:lnTo>
                    <a:pt x="1425041" y="233680"/>
                  </a:lnTo>
                  <a:lnTo>
                    <a:pt x="1425041" y="224536"/>
                  </a:lnTo>
                  <a:close/>
                </a:path>
                <a:path w="5673725" h="368300">
                  <a:moveTo>
                    <a:pt x="1521460" y="114808"/>
                  </a:moveTo>
                  <a:lnTo>
                    <a:pt x="1479296" y="114808"/>
                  </a:lnTo>
                  <a:lnTo>
                    <a:pt x="1479296" y="361696"/>
                  </a:lnTo>
                  <a:lnTo>
                    <a:pt x="1521460" y="361696"/>
                  </a:lnTo>
                  <a:lnTo>
                    <a:pt x="1521460" y="114808"/>
                  </a:lnTo>
                  <a:close/>
                </a:path>
                <a:path w="5673725" h="368300">
                  <a:moveTo>
                    <a:pt x="1528572" y="36576"/>
                  </a:moveTo>
                  <a:lnTo>
                    <a:pt x="1526501" y="25438"/>
                  </a:lnTo>
                  <a:lnTo>
                    <a:pt x="1520698" y="16764"/>
                  </a:lnTo>
                  <a:lnTo>
                    <a:pt x="1511858" y="11150"/>
                  </a:lnTo>
                  <a:lnTo>
                    <a:pt x="1500632" y="9144"/>
                  </a:lnTo>
                  <a:lnTo>
                    <a:pt x="1489417" y="11150"/>
                  </a:lnTo>
                  <a:lnTo>
                    <a:pt x="1480566" y="16764"/>
                  </a:lnTo>
                  <a:lnTo>
                    <a:pt x="1474774" y="25438"/>
                  </a:lnTo>
                  <a:lnTo>
                    <a:pt x="1472692" y="36576"/>
                  </a:lnTo>
                  <a:lnTo>
                    <a:pt x="1474774" y="47942"/>
                  </a:lnTo>
                  <a:lnTo>
                    <a:pt x="1480566" y="56578"/>
                  </a:lnTo>
                  <a:lnTo>
                    <a:pt x="1489417" y="62090"/>
                  </a:lnTo>
                  <a:lnTo>
                    <a:pt x="1500632" y="64008"/>
                  </a:lnTo>
                  <a:lnTo>
                    <a:pt x="1511858" y="62090"/>
                  </a:lnTo>
                  <a:lnTo>
                    <a:pt x="1520698" y="56578"/>
                  </a:lnTo>
                  <a:lnTo>
                    <a:pt x="1526501" y="47942"/>
                  </a:lnTo>
                  <a:lnTo>
                    <a:pt x="1528572" y="36576"/>
                  </a:lnTo>
                  <a:close/>
                </a:path>
                <a:path w="5673725" h="368300">
                  <a:moveTo>
                    <a:pt x="1720240" y="357124"/>
                  </a:moveTo>
                  <a:lnTo>
                    <a:pt x="1711604" y="327152"/>
                  </a:lnTo>
                  <a:lnTo>
                    <a:pt x="1704162" y="330034"/>
                  </a:lnTo>
                  <a:lnTo>
                    <a:pt x="1696999" y="331914"/>
                  </a:lnTo>
                  <a:lnTo>
                    <a:pt x="1690039" y="332943"/>
                  </a:lnTo>
                  <a:lnTo>
                    <a:pt x="1683156" y="333248"/>
                  </a:lnTo>
                  <a:lnTo>
                    <a:pt x="1665414" y="330085"/>
                  </a:lnTo>
                  <a:lnTo>
                    <a:pt x="1653628" y="320865"/>
                  </a:lnTo>
                  <a:lnTo>
                    <a:pt x="1647088" y="306031"/>
                  </a:lnTo>
                  <a:lnTo>
                    <a:pt x="1645056" y="286004"/>
                  </a:lnTo>
                  <a:lnTo>
                    <a:pt x="1645056" y="148844"/>
                  </a:lnTo>
                  <a:lnTo>
                    <a:pt x="1712112" y="148844"/>
                  </a:lnTo>
                  <a:lnTo>
                    <a:pt x="1712112" y="114808"/>
                  </a:lnTo>
                  <a:lnTo>
                    <a:pt x="1645056" y="114808"/>
                  </a:lnTo>
                  <a:lnTo>
                    <a:pt x="1645056" y="35560"/>
                  </a:lnTo>
                  <a:lnTo>
                    <a:pt x="1610004" y="35560"/>
                  </a:lnTo>
                  <a:lnTo>
                    <a:pt x="1604924" y="114808"/>
                  </a:lnTo>
                  <a:lnTo>
                    <a:pt x="1566316" y="117348"/>
                  </a:lnTo>
                  <a:lnTo>
                    <a:pt x="1566316" y="148844"/>
                  </a:lnTo>
                  <a:lnTo>
                    <a:pt x="1602892" y="148844"/>
                  </a:lnTo>
                  <a:lnTo>
                    <a:pt x="1602892" y="284988"/>
                  </a:lnTo>
                  <a:lnTo>
                    <a:pt x="1606499" y="318719"/>
                  </a:lnTo>
                  <a:lnTo>
                    <a:pt x="1618386" y="344868"/>
                  </a:lnTo>
                  <a:lnTo>
                    <a:pt x="1640192" y="361784"/>
                  </a:lnTo>
                  <a:lnTo>
                    <a:pt x="1673504" y="367792"/>
                  </a:lnTo>
                  <a:lnTo>
                    <a:pt x="1686026" y="366991"/>
                  </a:lnTo>
                  <a:lnTo>
                    <a:pt x="1698205" y="364744"/>
                  </a:lnTo>
                  <a:lnTo>
                    <a:pt x="1709724" y="361365"/>
                  </a:lnTo>
                  <a:lnTo>
                    <a:pt x="1720240" y="357124"/>
                  </a:lnTo>
                  <a:close/>
                </a:path>
                <a:path w="5673725" h="368300">
                  <a:moveTo>
                    <a:pt x="1947316" y="224536"/>
                  </a:moveTo>
                  <a:lnTo>
                    <a:pt x="1946275" y="216916"/>
                  </a:lnTo>
                  <a:lnTo>
                    <a:pt x="1940699" y="176441"/>
                  </a:lnTo>
                  <a:lnTo>
                    <a:pt x="1922614" y="142240"/>
                  </a:lnTo>
                  <a:lnTo>
                    <a:pt x="1921408" y="139954"/>
                  </a:lnTo>
                  <a:lnTo>
                    <a:pt x="1909724" y="131267"/>
                  </a:lnTo>
                  <a:lnTo>
                    <a:pt x="1909724" y="216916"/>
                  </a:lnTo>
                  <a:lnTo>
                    <a:pt x="1779168" y="216916"/>
                  </a:lnTo>
                  <a:lnTo>
                    <a:pt x="1787410" y="185318"/>
                  </a:lnTo>
                  <a:lnTo>
                    <a:pt x="1803171" y="161861"/>
                  </a:lnTo>
                  <a:lnTo>
                    <a:pt x="1824469" y="147269"/>
                  </a:lnTo>
                  <a:lnTo>
                    <a:pt x="1849272" y="142240"/>
                  </a:lnTo>
                  <a:lnTo>
                    <a:pt x="1874583" y="147053"/>
                  </a:lnTo>
                  <a:lnTo>
                    <a:pt x="1893595" y="161290"/>
                  </a:lnTo>
                  <a:lnTo>
                    <a:pt x="1905571" y="184683"/>
                  </a:lnTo>
                  <a:lnTo>
                    <a:pt x="1909724" y="216916"/>
                  </a:lnTo>
                  <a:lnTo>
                    <a:pt x="1909724" y="131267"/>
                  </a:lnTo>
                  <a:lnTo>
                    <a:pt x="1890318" y="116814"/>
                  </a:lnTo>
                  <a:lnTo>
                    <a:pt x="1848256" y="108712"/>
                  </a:lnTo>
                  <a:lnTo>
                    <a:pt x="1807171" y="117665"/>
                  </a:lnTo>
                  <a:lnTo>
                    <a:pt x="1771738" y="143383"/>
                  </a:lnTo>
                  <a:lnTo>
                    <a:pt x="1746885" y="184150"/>
                  </a:lnTo>
                  <a:lnTo>
                    <a:pt x="1737512" y="238252"/>
                  </a:lnTo>
                  <a:lnTo>
                    <a:pt x="1746643" y="293001"/>
                  </a:lnTo>
                  <a:lnTo>
                    <a:pt x="1771675" y="333692"/>
                  </a:lnTo>
                  <a:lnTo>
                    <a:pt x="1809102" y="359054"/>
                  </a:lnTo>
                  <a:lnTo>
                    <a:pt x="1855368" y="367792"/>
                  </a:lnTo>
                  <a:lnTo>
                    <a:pt x="1879511" y="365975"/>
                  </a:lnTo>
                  <a:lnTo>
                    <a:pt x="1901024" y="360807"/>
                  </a:lnTo>
                  <a:lnTo>
                    <a:pt x="1920163" y="352793"/>
                  </a:lnTo>
                  <a:lnTo>
                    <a:pt x="1937156" y="342392"/>
                  </a:lnTo>
                  <a:lnTo>
                    <a:pt x="1932432" y="333756"/>
                  </a:lnTo>
                  <a:lnTo>
                    <a:pt x="1922424" y="315468"/>
                  </a:lnTo>
                  <a:lnTo>
                    <a:pt x="1908810" y="323265"/>
                  </a:lnTo>
                  <a:lnTo>
                    <a:pt x="1893912" y="328993"/>
                  </a:lnTo>
                  <a:lnTo>
                    <a:pt x="1877783" y="332549"/>
                  </a:lnTo>
                  <a:lnTo>
                    <a:pt x="1860448" y="333756"/>
                  </a:lnTo>
                  <a:lnTo>
                    <a:pt x="1828533" y="327723"/>
                  </a:lnTo>
                  <a:lnTo>
                    <a:pt x="1803615" y="310642"/>
                  </a:lnTo>
                  <a:lnTo>
                    <a:pt x="1786801" y="284035"/>
                  </a:lnTo>
                  <a:lnTo>
                    <a:pt x="1779168" y="249428"/>
                  </a:lnTo>
                  <a:lnTo>
                    <a:pt x="1945284" y="249428"/>
                  </a:lnTo>
                  <a:lnTo>
                    <a:pt x="1946808" y="241300"/>
                  </a:lnTo>
                  <a:lnTo>
                    <a:pt x="1947316" y="233680"/>
                  </a:lnTo>
                  <a:lnTo>
                    <a:pt x="1947316" y="224536"/>
                  </a:lnTo>
                  <a:close/>
                </a:path>
                <a:path w="5673725" h="368300">
                  <a:moveTo>
                    <a:pt x="4047236" y="28473"/>
                  </a:moveTo>
                  <a:lnTo>
                    <a:pt x="3802888" y="28473"/>
                  </a:lnTo>
                  <a:lnTo>
                    <a:pt x="3802888" y="64033"/>
                  </a:lnTo>
                  <a:lnTo>
                    <a:pt x="3903472" y="64033"/>
                  </a:lnTo>
                  <a:lnTo>
                    <a:pt x="3903472" y="361213"/>
                  </a:lnTo>
                  <a:lnTo>
                    <a:pt x="3946144" y="361213"/>
                  </a:lnTo>
                  <a:lnTo>
                    <a:pt x="3946144" y="64033"/>
                  </a:lnTo>
                  <a:lnTo>
                    <a:pt x="4047236" y="64033"/>
                  </a:lnTo>
                  <a:lnTo>
                    <a:pt x="4047236" y="28473"/>
                  </a:lnTo>
                  <a:close/>
                </a:path>
                <a:path w="5673725" h="368300">
                  <a:moveTo>
                    <a:pt x="4140301" y="114808"/>
                  </a:moveTo>
                  <a:lnTo>
                    <a:pt x="4098137" y="114808"/>
                  </a:lnTo>
                  <a:lnTo>
                    <a:pt x="4098137" y="361696"/>
                  </a:lnTo>
                  <a:lnTo>
                    <a:pt x="4140301" y="361696"/>
                  </a:lnTo>
                  <a:lnTo>
                    <a:pt x="4140301" y="114808"/>
                  </a:lnTo>
                  <a:close/>
                </a:path>
                <a:path w="5673725" h="368300">
                  <a:moveTo>
                    <a:pt x="4147413" y="36576"/>
                  </a:moveTo>
                  <a:lnTo>
                    <a:pt x="4145343" y="25438"/>
                  </a:lnTo>
                  <a:lnTo>
                    <a:pt x="4139539" y="16764"/>
                  </a:lnTo>
                  <a:lnTo>
                    <a:pt x="4130700" y="11150"/>
                  </a:lnTo>
                  <a:lnTo>
                    <a:pt x="4119473" y="9144"/>
                  </a:lnTo>
                  <a:lnTo>
                    <a:pt x="4108259" y="11150"/>
                  </a:lnTo>
                  <a:lnTo>
                    <a:pt x="4099407" y="16764"/>
                  </a:lnTo>
                  <a:lnTo>
                    <a:pt x="4093616" y="25438"/>
                  </a:lnTo>
                  <a:lnTo>
                    <a:pt x="4091533" y="36576"/>
                  </a:lnTo>
                  <a:lnTo>
                    <a:pt x="4093616" y="47942"/>
                  </a:lnTo>
                  <a:lnTo>
                    <a:pt x="4099407" y="56578"/>
                  </a:lnTo>
                  <a:lnTo>
                    <a:pt x="4108259" y="62090"/>
                  </a:lnTo>
                  <a:lnTo>
                    <a:pt x="4119473" y="64008"/>
                  </a:lnTo>
                  <a:lnTo>
                    <a:pt x="4130700" y="62090"/>
                  </a:lnTo>
                  <a:lnTo>
                    <a:pt x="4139539" y="56578"/>
                  </a:lnTo>
                  <a:lnTo>
                    <a:pt x="4145343" y="47942"/>
                  </a:lnTo>
                  <a:lnTo>
                    <a:pt x="4147413" y="36576"/>
                  </a:lnTo>
                  <a:close/>
                </a:path>
                <a:path w="5673725" h="368300">
                  <a:moveTo>
                    <a:pt x="4339133" y="357124"/>
                  </a:moveTo>
                  <a:lnTo>
                    <a:pt x="4330497" y="327152"/>
                  </a:lnTo>
                  <a:lnTo>
                    <a:pt x="4323054" y="330034"/>
                  </a:lnTo>
                  <a:lnTo>
                    <a:pt x="4315892" y="331914"/>
                  </a:lnTo>
                  <a:lnTo>
                    <a:pt x="4308932" y="332943"/>
                  </a:lnTo>
                  <a:lnTo>
                    <a:pt x="4302049" y="333248"/>
                  </a:lnTo>
                  <a:lnTo>
                    <a:pt x="4284319" y="330085"/>
                  </a:lnTo>
                  <a:lnTo>
                    <a:pt x="4272521" y="320865"/>
                  </a:lnTo>
                  <a:lnTo>
                    <a:pt x="4265981" y="306031"/>
                  </a:lnTo>
                  <a:lnTo>
                    <a:pt x="4263949" y="286004"/>
                  </a:lnTo>
                  <a:lnTo>
                    <a:pt x="4263949" y="148844"/>
                  </a:lnTo>
                  <a:lnTo>
                    <a:pt x="4331005" y="148844"/>
                  </a:lnTo>
                  <a:lnTo>
                    <a:pt x="4331005" y="114808"/>
                  </a:lnTo>
                  <a:lnTo>
                    <a:pt x="4263949" y="114808"/>
                  </a:lnTo>
                  <a:lnTo>
                    <a:pt x="4263949" y="35560"/>
                  </a:lnTo>
                  <a:lnTo>
                    <a:pt x="4228897" y="35560"/>
                  </a:lnTo>
                  <a:lnTo>
                    <a:pt x="4223817" y="114808"/>
                  </a:lnTo>
                  <a:lnTo>
                    <a:pt x="4185208" y="117348"/>
                  </a:lnTo>
                  <a:lnTo>
                    <a:pt x="4185208" y="148844"/>
                  </a:lnTo>
                  <a:lnTo>
                    <a:pt x="4221785" y="148844"/>
                  </a:lnTo>
                  <a:lnTo>
                    <a:pt x="4221785" y="284988"/>
                  </a:lnTo>
                  <a:lnTo>
                    <a:pt x="4225391" y="318719"/>
                  </a:lnTo>
                  <a:lnTo>
                    <a:pt x="4237279" y="344868"/>
                  </a:lnTo>
                  <a:lnTo>
                    <a:pt x="4259084" y="361784"/>
                  </a:lnTo>
                  <a:lnTo>
                    <a:pt x="4292397" y="367792"/>
                  </a:lnTo>
                  <a:lnTo>
                    <a:pt x="4304919" y="366991"/>
                  </a:lnTo>
                  <a:lnTo>
                    <a:pt x="4317098" y="364744"/>
                  </a:lnTo>
                  <a:lnTo>
                    <a:pt x="4328617" y="361365"/>
                  </a:lnTo>
                  <a:lnTo>
                    <a:pt x="4339133" y="357124"/>
                  </a:lnTo>
                  <a:close/>
                </a:path>
                <a:path w="5673725" h="368300">
                  <a:moveTo>
                    <a:pt x="4566209" y="224536"/>
                  </a:moveTo>
                  <a:lnTo>
                    <a:pt x="4559592" y="176441"/>
                  </a:lnTo>
                  <a:lnTo>
                    <a:pt x="4541520" y="142240"/>
                  </a:lnTo>
                  <a:lnTo>
                    <a:pt x="4528617" y="131267"/>
                  </a:lnTo>
                  <a:lnTo>
                    <a:pt x="4528617" y="216916"/>
                  </a:lnTo>
                  <a:lnTo>
                    <a:pt x="4398061" y="216916"/>
                  </a:lnTo>
                  <a:lnTo>
                    <a:pt x="4406303" y="185318"/>
                  </a:lnTo>
                  <a:lnTo>
                    <a:pt x="4422064" y="161861"/>
                  </a:lnTo>
                  <a:lnTo>
                    <a:pt x="4443361" y="147269"/>
                  </a:lnTo>
                  <a:lnTo>
                    <a:pt x="4468165" y="142240"/>
                  </a:lnTo>
                  <a:lnTo>
                    <a:pt x="4493476" y="147053"/>
                  </a:lnTo>
                  <a:lnTo>
                    <a:pt x="4512488" y="161290"/>
                  </a:lnTo>
                  <a:lnTo>
                    <a:pt x="4524464" y="184683"/>
                  </a:lnTo>
                  <a:lnTo>
                    <a:pt x="4528617" y="216916"/>
                  </a:lnTo>
                  <a:lnTo>
                    <a:pt x="4528617" y="131267"/>
                  </a:lnTo>
                  <a:lnTo>
                    <a:pt x="4509211" y="116814"/>
                  </a:lnTo>
                  <a:lnTo>
                    <a:pt x="4467149" y="108712"/>
                  </a:lnTo>
                  <a:lnTo>
                    <a:pt x="4426064" y="117665"/>
                  </a:lnTo>
                  <a:lnTo>
                    <a:pt x="4390631" y="143383"/>
                  </a:lnTo>
                  <a:lnTo>
                    <a:pt x="4365790" y="184150"/>
                  </a:lnTo>
                  <a:lnTo>
                    <a:pt x="4356405" y="238252"/>
                  </a:lnTo>
                  <a:lnTo>
                    <a:pt x="4365536" y="293001"/>
                  </a:lnTo>
                  <a:lnTo>
                    <a:pt x="4390568" y="333692"/>
                  </a:lnTo>
                  <a:lnTo>
                    <a:pt x="4427994" y="359054"/>
                  </a:lnTo>
                  <a:lnTo>
                    <a:pt x="4474261" y="367792"/>
                  </a:lnTo>
                  <a:lnTo>
                    <a:pt x="4498403" y="365975"/>
                  </a:lnTo>
                  <a:lnTo>
                    <a:pt x="4519917" y="360807"/>
                  </a:lnTo>
                  <a:lnTo>
                    <a:pt x="4539056" y="352793"/>
                  </a:lnTo>
                  <a:lnTo>
                    <a:pt x="4556049" y="342392"/>
                  </a:lnTo>
                  <a:lnTo>
                    <a:pt x="4551324" y="333756"/>
                  </a:lnTo>
                  <a:lnTo>
                    <a:pt x="4541317" y="315468"/>
                  </a:lnTo>
                  <a:lnTo>
                    <a:pt x="4527715" y="323265"/>
                  </a:lnTo>
                  <a:lnTo>
                    <a:pt x="4512805" y="328993"/>
                  </a:lnTo>
                  <a:lnTo>
                    <a:pt x="4496676" y="332549"/>
                  </a:lnTo>
                  <a:lnTo>
                    <a:pt x="4479341" y="333756"/>
                  </a:lnTo>
                  <a:lnTo>
                    <a:pt x="4447425" y="327723"/>
                  </a:lnTo>
                  <a:lnTo>
                    <a:pt x="4422508" y="310642"/>
                  </a:lnTo>
                  <a:lnTo>
                    <a:pt x="4405693" y="284035"/>
                  </a:lnTo>
                  <a:lnTo>
                    <a:pt x="4398061" y="249428"/>
                  </a:lnTo>
                  <a:lnTo>
                    <a:pt x="4564177" y="249428"/>
                  </a:lnTo>
                  <a:lnTo>
                    <a:pt x="4565701" y="241300"/>
                  </a:lnTo>
                  <a:lnTo>
                    <a:pt x="4566209" y="233680"/>
                  </a:lnTo>
                  <a:lnTo>
                    <a:pt x="4566209" y="224536"/>
                  </a:lnTo>
                  <a:close/>
                </a:path>
                <a:path w="5673725" h="368300">
                  <a:moveTo>
                    <a:pt x="4689399" y="363220"/>
                  </a:moveTo>
                  <a:lnTo>
                    <a:pt x="4683811" y="331724"/>
                  </a:lnTo>
                  <a:lnTo>
                    <a:pt x="4679747" y="332740"/>
                  </a:lnTo>
                  <a:lnTo>
                    <a:pt x="4668571" y="332740"/>
                  </a:lnTo>
                  <a:lnTo>
                    <a:pt x="4662983" y="328168"/>
                  </a:lnTo>
                  <a:lnTo>
                    <a:pt x="4662983" y="0"/>
                  </a:lnTo>
                  <a:lnTo>
                    <a:pt x="4620819" y="0"/>
                  </a:lnTo>
                  <a:lnTo>
                    <a:pt x="4620819" y="311912"/>
                  </a:lnTo>
                  <a:lnTo>
                    <a:pt x="4623295" y="335648"/>
                  </a:lnTo>
                  <a:lnTo>
                    <a:pt x="4631106" y="353187"/>
                  </a:lnTo>
                  <a:lnTo>
                    <a:pt x="4644822" y="364070"/>
                  </a:lnTo>
                  <a:lnTo>
                    <a:pt x="4665015" y="367792"/>
                  </a:lnTo>
                  <a:lnTo>
                    <a:pt x="4675683" y="367792"/>
                  </a:lnTo>
                  <a:lnTo>
                    <a:pt x="4683303" y="366268"/>
                  </a:lnTo>
                  <a:lnTo>
                    <a:pt x="4689399" y="363220"/>
                  </a:lnTo>
                  <a:close/>
                </a:path>
                <a:path w="5673725" h="368300">
                  <a:moveTo>
                    <a:pt x="4904841" y="294132"/>
                  </a:moveTo>
                  <a:lnTo>
                    <a:pt x="4881473" y="244919"/>
                  </a:lnTo>
                  <a:lnTo>
                    <a:pt x="4829149" y="218948"/>
                  </a:lnTo>
                  <a:lnTo>
                    <a:pt x="4807902" y="211010"/>
                  </a:lnTo>
                  <a:lnTo>
                    <a:pt x="4791367" y="202247"/>
                  </a:lnTo>
                  <a:lnTo>
                    <a:pt x="4780648" y="191312"/>
                  </a:lnTo>
                  <a:lnTo>
                    <a:pt x="4776825" y="176784"/>
                  </a:lnTo>
                  <a:lnTo>
                    <a:pt x="4779467" y="163512"/>
                  </a:lnTo>
                  <a:lnTo>
                    <a:pt x="4787620" y="152146"/>
                  </a:lnTo>
                  <a:lnTo>
                    <a:pt x="4801692" y="144208"/>
                  </a:lnTo>
                  <a:lnTo>
                    <a:pt x="4822037" y="141224"/>
                  </a:lnTo>
                  <a:lnTo>
                    <a:pt x="4837722" y="142544"/>
                  </a:lnTo>
                  <a:lnTo>
                    <a:pt x="4852200" y="146367"/>
                  </a:lnTo>
                  <a:lnTo>
                    <a:pt x="4865840" y="152590"/>
                  </a:lnTo>
                  <a:lnTo>
                    <a:pt x="4878933" y="161036"/>
                  </a:lnTo>
                  <a:lnTo>
                    <a:pt x="4898237" y="136652"/>
                  </a:lnTo>
                  <a:lnTo>
                    <a:pt x="4882477" y="125437"/>
                  </a:lnTo>
                  <a:lnTo>
                    <a:pt x="4864265" y="116586"/>
                  </a:lnTo>
                  <a:lnTo>
                    <a:pt x="4843881" y="110794"/>
                  </a:lnTo>
                  <a:lnTo>
                    <a:pt x="4821529" y="108712"/>
                  </a:lnTo>
                  <a:lnTo>
                    <a:pt x="4785487" y="114096"/>
                  </a:lnTo>
                  <a:lnTo>
                    <a:pt x="4758664" y="128905"/>
                  </a:lnTo>
                  <a:lnTo>
                    <a:pt x="4741951" y="151155"/>
                  </a:lnTo>
                  <a:lnTo>
                    <a:pt x="4736185" y="178816"/>
                  </a:lnTo>
                  <a:lnTo>
                    <a:pt x="4742332" y="205295"/>
                  </a:lnTo>
                  <a:lnTo>
                    <a:pt x="4758601" y="224917"/>
                  </a:lnTo>
                  <a:lnTo>
                    <a:pt x="4781842" y="239395"/>
                  </a:lnTo>
                  <a:lnTo>
                    <a:pt x="4808829" y="250444"/>
                  </a:lnTo>
                  <a:lnTo>
                    <a:pt x="4829276" y="258381"/>
                  </a:lnTo>
                  <a:lnTo>
                    <a:pt x="4846993" y="267843"/>
                  </a:lnTo>
                  <a:lnTo>
                    <a:pt x="4859490" y="280162"/>
                  </a:lnTo>
                  <a:lnTo>
                    <a:pt x="4864201" y="296672"/>
                  </a:lnTo>
                  <a:lnTo>
                    <a:pt x="4861242" y="311632"/>
                  </a:lnTo>
                  <a:lnTo>
                    <a:pt x="4852263" y="323723"/>
                  </a:lnTo>
                  <a:lnTo>
                    <a:pt x="4837201" y="331825"/>
                  </a:lnTo>
                  <a:lnTo>
                    <a:pt x="4815941" y="334772"/>
                  </a:lnTo>
                  <a:lnTo>
                    <a:pt x="4794504" y="333070"/>
                  </a:lnTo>
                  <a:lnTo>
                    <a:pt x="4775428" y="327977"/>
                  </a:lnTo>
                  <a:lnTo>
                    <a:pt x="4758080" y="319557"/>
                  </a:lnTo>
                  <a:lnTo>
                    <a:pt x="4741773" y="307848"/>
                  </a:lnTo>
                  <a:lnTo>
                    <a:pt x="4722469" y="332232"/>
                  </a:lnTo>
                  <a:lnTo>
                    <a:pt x="4741418" y="347218"/>
                  </a:lnTo>
                  <a:lnTo>
                    <a:pt x="4763490" y="358394"/>
                  </a:lnTo>
                  <a:lnTo>
                    <a:pt x="4788052" y="365379"/>
                  </a:lnTo>
                  <a:lnTo>
                    <a:pt x="4814417" y="367792"/>
                  </a:lnTo>
                  <a:lnTo>
                    <a:pt x="4853203" y="361937"/>
                  </a:lnTo>
                  <a:lnTo>
                    <a:pt x="4881537" y="346011"/>
                  </a:lnTo>
                  <a:lnTo>
                    <a:pt x="4898936" y="322580"/>
                  </a:lnTo>
                  <a:lnTo>
                    <a:pt x="4904841" y="294132"/>
                  </a:lnTo>
                  <a:close/>
                </a:path>
                <a:path w="5673725" h="368300">
                  <a:moveTo>
                    <a:pt x="5150866" y="224536"/>
                  </a:moveTo>
                  <a:lnTo>
                    <a:pt x="5144249" y="176441"/>
                  </a:lnTo>
                  <a:lnTo>
                    <a:pt x="5126177" y="142240"/>
                  </a:lnTo>
                  <a:lnTo>
                    <a:pt x="5113274" y="131267"/>
                  </a:lnTo>
                  <a:lnTo>
                    <a:pt x="5113274" y="216916"/>
                  </a:lnTo>
                  <a:lnTo>
                    <a:pt x="4982718" y="216916"/>
                  </a:lnTo>
                  <a:lnTo>
                    <a:pt x="4990960" y="185318"/>
                  </a:lnTo>
                  <a:lnTo>
                    <a:pt x="5006721" y="161861"/>
                  </a:lnTo>
                  <a:lnTo>
                    <a:pt x="5028019" y="147269"/>
                  </a:lnTo>
                  <a:lnTo>
                    <a:pt x="5052822" y="142240"/>
                  </a:lnTo>
                  <a:lnTo>
                    <a:pt x="5078133" y="147053"/>
                  </a:lnTo>
                  <a:lnTo>
                    <a:pt x="5097145" y="161290"/>
                  </a:lnTo>
                  <a:lnTo>
                    <a:pt x="5109121" y="184683"/>
                  </a:lnTo>
                  <a:lnTo>
                    <a:pt x="5113274" y="216916"/>
                  </a:lnTo>
                  <a:lnTo>
                    <a:pt x="5113274" y="131267"/>
                  </a:lnTo>
                  <a:lnTo>
                    <a:pt x="5093868" y="116814"/>
                  </a:lnTo>
                  <a:lnTo>
                    <a:pt x="5051806" y="108712"/>
                  </a:lnTo>
                  <a:lnTo>
                    <a:pt x="5010721" y="117665"/>
                  </a:lnTo>
                  <a:lnTo>
                    <a:pt x="4975288" y="143383"/>
                  </a:lnTo>
                  <a:lnTo>
                    <a:pt x="4950447" y="184150"/>
                  </a:lnTo>
                  <a:lnTo>
                    <a:pt x="4941062" y="238252"/>
                  </a:lnTo>
                  <a:lnTo>
                    <a:pt x="4950193" y="293001"/>
                  </a:lnTo>
                  <a:lnTo>
                    <a:pt x="4975225" y="333692"/>
                  </a:lnTo>
                  <a:lnTo>
                    <a:pt x="5012652" y="359054"/>
                  </a:lnTo>
                  <a:lnTo>
                    <a:pt x="5058918" y="367792"/>
                  </a:lnTo>
                  <a:lnTo>
                    <a:pt x="5083060" y="365975"/>
                  </a:lnTo>
                  <a:lnTo>
                    <a:pt x="5104574" y="360807"/>
                  </a:lnTo>
                  <a:lnTo>
                    <a:pt x="5123713" y="352793"/>
                  </a:lnTo>
                  <a:lnTo>
                    <a:pt x="5140706" y="342392"/>
                  </a:lnTo>
                  <a:lnTo>
                    <a:pt x="5135981" y="333756"/>
                  </a:lnTo>
                  <a:lnTo>
                    <a:pt x="5125974" y="315468"/>
                  </a:lnTo>
                  <a:lnTo>
                    <a:pt x="5112372" y="323265"/>
                  </a:lnTo>
                  <a:lnTo>
                    <a:pt x="5097462" y="328993"/>
                  </a:lnTo>
                  <a:lnTo>
                    <a:pt x="5081333" y="332549"/>
                  </a:lnTo>
                  <a:lnTo>
                    <a:pt x="5063998" y="333756"/>
                  </a:lnTo>
                  <a:lnTo>
                    <a:pt x="5032083" y="327723"/>
                  </a:lnTo>
                  <a:lnTo>
                    <a:pt x="5007165" y="310642"/>
                  </a:lnTo>
                  <a:lnTo>
                    <a:pt x="4990350" y="284035"/>
                  </a:lnTo>
                  <a:lnTo>
                    <a:pt x="4982718" y="249428"/>
                  </a:lnTo>
                  <a:lnTo>
                    <a:pt x="5148834" y="249428"/>
                  </a:lnTo>
                  <a:lnTo>
                    <a:pt x="5150358" y="241300"/>
                  </a:lnTo>
                  <a:lnTo>
                    <a:pt x="5150866" y="233680"/>
                  </a:lnTo>
                  <a:lnTo>
                    <a:pt x="5150866" y="224536"/>
                  </a:lnTo>
                  <a:close/>
                </a:path>
                <a:path w="5673725" h="368300">
                  <a:moveTo>
                    <a:pt x="5247233" y="114808"/>
                  </a:moveTo>
                  <a:lnTo>
                    <a:pt x="5205069" y="114808"/>
                  </a:lnTo>
                  <a:lnTo>
                    <a:pt x="5205069" y="361696"/>
                  </a:lnTo>
                  <a:lnTo>
                    <a:pt x="5247233" y="361696"/>
                  </a:lnTo>
                  <a:lnTo>
                    <a:pt x="5247233" y="114808"/>
                  </a:lnTo>
                  <a:close/>
                </a:path>
                <a:path w="5673725" h="368300">
                  <a:moveTo>
                    <a:pt x="5254345" y="36576"/>
                  </a:moveTo>
                  <a:lnTo>
                    <a:pt x="5252275" y="25438"/>
                  </a:lnTo>
                  <a:lnTo>
                    <a:pt x="5246471" y="16764"/>
                  </a:lnTo>
                  <a:lnTo>
                    <a:pt x="5237632" y="11150"/>
                  </a:lnTo>
                  <a:lnTo>
                    <a:pt x="5226405" y="9144"/>
                  </a:lnTo>
                  <a:lnTo>
                    <a:pt x="5215191" y="11150"/>
                  </a:lnTo>
                  <a:lnTo>
                    <a:pt x="5206339" y="16764"/>
                  </a:lnTo>
                  <a:lnTo>
                    <a:pt x="5200548" y="25438"/>
                  </a:lnTo>
                  <a:lnTo>
                    <a:pt x="5198465" y="36576"/>
                  </a:lnTo>
                  <a:lnTo>
                    <a:pt x="5200548" y="47942"/>
                  </a:lnTo>
                  <a:lnTo>
                    <a:pt x="5206339" y="56578"/>
                  </a:lnTo>
                  <a:lnTo>
                    <a:pt x="5215191" y="62090"/>
                  </a:lnTo>
                  <a:lnTo>
                    <a:pt x="5226405" y="64008"/>
                  </a:lnTo>
                  <a:lnTo>
                    <a:pt x="5237632" y="62090"/>
                  </a:lnTo>
                  <a:lnTo>
                    <a:pt x="5246471" y="56578"/>
                  </a:lnTo>
                  <a:lnTo>
                    <a:pt x="5252275" y="47942"/>
                  </a:lnTo>
                  <a:lnTo>
                    <a:pt x="5254345" y="36576"/>
                  </a:lnTo>
                  <a:close/>
                </a:path>
                <a:path w="5673725" h="368300">
                  <a:moveTo>
                    <a:pt x="5446065" y="357124"/>
                  </a:moveTo>
                  <a:lnTo>
                    <a:pt x="5437429" y="327152"/>
                  </a:lnTo>
                  <a:lnTo>
                    <a:pt x="5429986" y="330034"/>
                  </a:lnTo>
                  <a:lnTo>
                    <a:pt x="5422824" y="331914"/>
                  </a:lnTo>
                  <a:lnTo>
                    <a:pt x="5415864" y="332943"/>
                  </a:lnTo>
                  <a:lnTo>
                    <a:pt x="5408981" y="333248"/>
                  </a:lnTo>
                  <a:lnTo>
                    <a:pt x="5391251" y="330085"/>
                  </a:lnTo>
                  <a:lnTo>
                    <a:pt x="5379453" y="320865"/>
                  </a:lnTo>
                  <a:lnTo>
                    <a:pt x="5372913" y="306031"/>
                  </a:lnTo>
                  <a:lnTo>
                    <a:pt x="5370881" y="286004"/>
                  </a:lnTo>
                  <a:lnTo>
                    <a:pt x="5370881" y="148844"/>
                  </a:lnTo>
                  <a:lnTo>
                    <a:pt x="5437937" y="148844"/>
                  </a:lnTo>
                  <a:lnTo>
                    <a:pt x="5437937" y="114808"/>
                  </a:lnTo>
                  <a:lnTo>
                    <a:pt x="5370881" y="114808"/>
                  </a:lnTo>
                  <a:lnTo>
                    <a:pt x="5370881" y="35560"/>
                  </a:lnTo>
                  <a:lnTo>
                    <a:pt x="5335829" y="35560"/>
                  </a:lnTo>
                  <a:lnTo>
                    <a:pt x="5330749" y="114808"/>
                  </a:lnTo>
                  <a:lnTo>
                    <a:pt x="5292141" y="117348"/>
                  </a:lnTo>
                  <a:lnTo>
                    <a:pt x="5292141" y="148844"/>
                  </a:lnTo>
                  <a:lnTo>
                    <a:pt x="5328717" y="148844"/>
                  </a:lnTo>
                  <a:lnTo>
                    <a:pt x="5328717" y="284988"/>
                  </a:lnTo>
                  <a:lnTo>
                    <a:pt x="5332323" y="318719"/>
                  </a:lnTo>
                  <a:lnTo>
                    <a:pt x="5344211" y="344868"/>
                  </a:lnTo>
                  <a:lnTo>
                    <a:pt x="5366016" y="361784"/>
                  </a:lnTo>
                  <a:lnTo>
                    <a:pt x="5399329" y="367792"/>
                  </a:lnTo>
                  <a:lnTo>
                    <a:pt x="5411851" y="366991"/>
                  </a:lnTo>
                  <a:lnTo>
                    <a:pt x="5424030" y="364744"/>
                  </a:lnTo>
                  <a:lnTo>
                    <a:pt x="5435549" y="361365"/>
                  </a:lnTo>
                  <a:lnTo>
                    <a:pt x="5446065" y="357124"/>
                  </a:lnTo>
                  <a:close/>
                </a:path>
                <a:path w="5673725" h="368300">
                  <a:moveTo>
                    <a:pt x="5673141" y="224536"/>
                  </a:moveTo>
                  <a:lnTo>
                    <a:pt x="5666524" y="176441"/>
                  </a:lnTo>
                  <a:lnTo>
                    <a:pt x="5648452" y="142240"/>
                  </a:lnTo>
                  <a:lnTo>
                    <a:pt x="5635549" y="131267"/>
                  </a:lnTo>
                  <a:lnTo>
                    <a:pt x="5635549" y="216916"/>
                  </a:lnTo>
                  <a:lnTo>
                    <a:pt x="5504993" y="216916"/>
                  </a:lnTo>
                  <a:lnTo>
                    <a:pt x="5513235" y="185318"/>
                  </a:lnTo>
                  <a:lnTo>
                    <a:pt x="5528996" y="161861"/>
                  </a:lnTo>
                  <a:lnTo>
                    <a:pt x="5550293" y="147269"/>
                  </a:lnTo>
                  <a:lnTo>
                    <a:pt x="5575097" y="142240"/>
                  </a:lnTo>
                  <a:lnTo>
                    <a:pt x="5600408" y="147053"/>
                  </a:lnTo>
                  <a:lnTo>
                    <a:pt x="5619420" y="161290"/>
                  </a:lnTo>
                  <a:lnTo>
                    <a:pt x="5631396" y="184683"/>
                  </a:lnTo>
                  <a:lnTo>
                    <a:pt x="5635549" y="216916"/>
                  </a:lnTo>
                  <a:lnTo>
                    <a:pt x="5635549" y="131267"/>
                  </a:lnTo>
                  <a:lnTo>
                    <a:pt x="5616143" y="116814"/>
                  </a:lnTo>
                  <a:lnTo>
                    <a:pt x="5574081" y="108712"/>
                  </a:lnTo>
                  <a:lnTo>
                    <a:pt x="5532996" y="117665"/>
                  </a:lnTo>
                  <a:lnTo>
                    <a:pt x="5497563" y="143383"/>
                  </a:lnTo>
                  <a:lnTo>
                    <a:pt x="5472722" y="184150"/>
                  </a:lnTo>
                  <a:lnTo>
                    <a:pt x="5463337" y="238252"/>
                  </a:lnTo>
                  <a:lnTo>
                    <a:pt x="5472468" y="293001"/>
                  </a:lnTo>
                  <a:lnTo>
                    <a:pt x="5497500" y="333692"/>
                  </a:lnTo>
                  <a:lnTo>
                    <a:pt x="5534926" y="359054"/>
                  </a:lnTo>
                  <a:lnTo>
                    <a:pt x="5581193" y="367792"/>
                  </a:lnTo>
                  <a:lnTo>
                    <a:pt x="5605335" y="365975"/>
                  </a:lnTo>
                  <a:lnTo>
                    <a:pt x="5626849" y="360807"/>
                  </a:lnTo>
                  <a:lnTo>
                    <a:pt x="5645988" y="352793"/>
                  </a:lnTo>
                  <a:lnTo>
                    <a:pt x="5662981" y="342392"/>
                  </a:lnTo>
                  <a:lnTo>
                    <a:pt x="5658256" y="333756"/>
                  </a:lnTo>
                  <a:lnTo>
                    <a:pt x="5648249" y="315468"/>
                  </a:lnTo>
                  <a:lnTo>
                    <a:pt x="5634647" y="323265"/>
                  </a:lnTo>
                  <a:lnTo>
                    <a:pt x="5619737" y="328993"/>
                  </a:lnTo>
                  <a:lnTo>
                    <a:pt x="5603608" y="332549"/>
                  </a:lnTo>
                  <a:lnTo>
                    <a:pt x="5586273" y="333756"/>
                  </a:lnTo>
                  <a:lnTo>
                    <a:pt x="5554357" y="327723"/>
                  </a:lnTo>
                  <a:lnTo>
                    <a:pt x="5529440" y="310642"/>
                  </a:lnTo>
                  <a:lnTo>
                    <a:pt x="5512625" y="284035"/>
                  </a:lnTo>
                  <a:lnTo>
                    <a:pt x="5504993" y="249428"/>
                  </a:lnTo>
                  <a:lnTo>
                    <a:pt x="5671109" y="249428"/>
                  </a:lnTo>
                  <a:lnTo>
                    <a:pt x="5672633" y="241300"/>
                  </a:lnTo>
                  <a:lnTo>
                    <a:pt x="5673141" y="233680"/>
                  </a:lnTo>
                  <a:lnTo>
                    <a:pt x="5673141" y="2245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02023" y="586476"/>
              <a:ext cx="147329" cy="19927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76084" y="634472"/>
              <a:ext cx="216922" cy="1549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25602" y="638117"/>
              <a:ext cx="117559" cy="15127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72931" y="638117"/>
              <a:ext cx="112091" cy="14763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13729" y="569465"/>
              <a:ext cx="129406" cy="21993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79588" y="634472"/>
              <a:ext cx="81410" cy="15127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484662" y="638117"/>
              <a:ext cx="117559" cy="15127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38219" y="634472"/>
              <a:ext cx="116951" cy="15492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784029" y="569465"/>
              <a:ext cx="118470" cy="21628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997580" y="588299"/>
              <a:ext cx="126065" cy="20109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152382" y="699783"/>
              <a:ext cx="70485" cy="19685"/>
            </a:xfrm>
            <a:custGeom>
              <a:avLst/>
              <a:gdLst/>
              <a:ahLst/>
              <a:cxnLst/>
              <a:rect l="l" t="t" r="r" b="b"/>
              <a:pathLst>
                <a:path w="70485" h="19684">
                  <a:moveTo>
                    <a:pt x="69867" y="0"/>
                  </a:moveTo>
                  <a:lnTo>
                    <a:pt x="0" y="0"/>
                  </a:lnTo>
                  <a:lnTo>
                    <a:pt x="0" y="19441"/>
                  </a:lnTo>
                  <a:lnTo>
                    <a:pt x="69867" y="19441"/>
                  </a:lnTo>
                  <a:lnTo>
                    <a:pt x="698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241873" y="634472"/>
              <a:ext cx="109053" cy="15492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374074" y="634472"/>
              <a:ext cx="125457" cy="15492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529545" y="574933"/>
              <a:ext cx="33655" cy="210820"/>
            </a:xfrm>
            <a:custGeom>
              <a:avLst/>
              <a:gdLst/>
              <a:ahLst/>
              <a:cxnLst/>
              <a:rect l="l" t="t" r="r" b="b"/>
              <a:pathLst>
                <a:path w="33655" h="210820">
                  <a:moveTo>
                    <a:pt x="29161" y="63184"/>
                  </a:moveTo>
                  <a:lnTo>
                    <a:pt x="3948" y="63184"/>
                  </a:lnTo>
                  <a:lnTo>
                    <a:pt x="3948" y="210817"/>
                  </a:lnTo>
                  <a:lnTo>
                    <a:pt x="29161" y="210817"/>
                  </a:lnTo>
                  <a:lnTo>
                    <a:pt x="29161" y="63184"/>
                  </a:lnTo>
                  <a:close/>
                </a:path>
                <a:path w="33655" h="210820">
                  <a:moveTo>
                    <a:pt x="26428" y="0"/>
                  </a:moveTo>
                  <a:lnTo>
                    <a:pt x="6986" y="0"/>
                  </a:lnTo>
                  <a:lnTo>
                    <a:pt x="0" y="6682"/>
                  </a:lnTo>
                  <a:lnTo>
                    <a:pt x="0" y="26428"/>
                  </a:lnTo>
                  <a:lnTo>
                    <a:pt x="6986" y="32807"/>
                  </a:lnTo>
                  <a:lnTo>
                    <a:pt x="26428" y="32807"/>
                  </a:lnTo>
                  <a:lnTo>
                    <a:pt x="33414" y="26428"/>
                  </a:lnTo>
                  <a:lnTo>
                    <a:pt x="33414" y="6682"/>
                  </a:lnTo>
                  <a:lnTo>
                    <a:pt x="2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587109" y="590729"/>
              <a:ext cx="92042" cy="19866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701996" y="574933"/>
              <a:ext cx="33655" cy="210820"/>
            </a:xfrm>
            <a:custGeom>
              <a:avLst/>
              <a:gdLst/>
              <a:ahLst/>
              <a:cxnLst/>
              <a:rect l="l" t="t" r="r" b="b"/>
              <a:pathLst>
                <a:path w="33655" h="210820">
                  <a:moveTo>
                    <a:pt x="29162" y="63184"/>
                  </a:moveTo>
                  <a:lnTo>
                    <a:pt x="3949" y="63184"/>
                  </a:lnTo>
                  <a:lnTo>
                    <a:pt x="3949" y="210817"/>
                  </a:lnTo>
                  <a:lnTo>
                    <a:pt x="29162" y="210817"/>
                  </a:lnTo>
                  <a:lnTo>
                    <a:pt x="29162" y="63184"/>
                  </a:lnTo>
                  <a:close/>
                </a:path>
                <a:path w="33655" h="210820">
                  <a:moveTo>
                    <a:pt x="26428" y="0"/>
                  </a:moveTo>
                  <a:lnTo>
                    <a:pt x="6986" y="0"/>
                  </a:lnTo>
                  <a:lnTo>
                    <a:pt x="0" y="6682"/>
                  </a:lnTo>
                  <a:lnTo>
                    <a:pt x="0" y="26428"/>
                  </a:lnTo>
                  <a:lnTo>
                    <a:pt x="6986" y="32807"/>
                  </a:lnTo>
                  <a:lnTo>
                    <a:pt x="26428" y="32807"/>
                  </a:lnTo>
                  <a:lnTo>
                    <a:pt x="33414" y="26428"/>
                  </a:lnTo>
                  <a:lnTo>
                    <a:pt x="33414" y="6682"/>
                  </a:lnTo>
                  <a:lnTo>
                    <a:pt x="2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764177" y="634472"/>
              <a:ext cx="135785" cy="21932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475595" y="936981"/>
              <a:ext cx="309937" cy="19927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70589" y="984977"/>
              <a:ext cx="115736" cy="15492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027517" y="988622"/>
              <a:ext cx="117559" cy="15127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74694" y="916324"/>
              <a:ext cx="87789" cy="21993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315948" y="936981"/>
              <a:ext cx="300095" cy="20291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41135" y="1101321"/>
              <a:ext cx="46355" cy="86995"/>
            </a:xfrm>
            <a:custGeom>
              <a:avLst/>
              <a:gdLst/>
              <a:ahLst/>
              <a:cxnLst/>
              <a:rect l="l" t="t" r="r" b="b"/>
              <a:pathLst>
                <a:path w="46355" h="86994">
                  <a:moveTo>
                    <a:pt x="24909" y="0"/>
                  </a:moveTo>
                  <a:lnTo>
                    <a:pt x="17784" y="1215"/>
                  </a:lnTo>
                  <a:lnTo>
                    <a:pt x="11885" y="4708"/>
                  </a:lnTo>
                  <a:lnTo>
                    <a:pt x="7864" y="10252"/>
                  </a:lnTo>
                  <a:lnTo>
                    <a:pt x="6379" y="17618"/>
                  </a:lnTo>
                  <a:lnTo>
                    <a:pt x="6379" y="29162"/>
                  </a:lnTo>
                  <a:lnTo>
                    <a:pt x="14580" y="35237"/>
                  </a:lnTo>
                  <a:lnTo>
                    <a:pt x="26428" y="35237"/>
                  </a:lnTo>
                  <a:lnTo>
                    <a:pt x="27643" y="34933"/>
                  </a:lnTo>
                  <a:lnTo>
                    <a:pt x="25758" y="46448"/>
                  </a:lnTo>
                  <a:lnTo>
                    <a:pt x="20314" y="56653"/>
                  </a:lnTo>
                  <a:lnTo>
                    <a:pt x="11623" y="65263"/>
                  </a:lnTo>
                  <a:lnTo>
                    <a:pt x="0" y="71993"/>
                  </a:lnTo>
                  <a:lnTo>
                    <a:pt x="6075" y="86574"/>
                  </a:lnTo>
                  <a:lnTo>
                    <a:pt x="22849" y="77143"/>
                  </a:lnTo>
                  <a:lnTo>
                    <a:pt x="35465" y="64209"/>
                  </a:lnTo>
                  <a:lnTo>
                    <a:pt x="43410" y="48256"/>
                  </a:lnTo>
                  <a:lnTo>
                    <a:pt x="46173" y="29769"/>
                  </a:lnTo>
                  <a:lnTo>
                    <a:pt x="44730" y="17300"/>
                  </a:lnTo>
                  <a:lnTo>
                    <a:pt x="40553" y="7936"/>
                  </a:lnTo>
                  <a:lnTo>
                    <a:pt x="33870" y="2045"/>
                  </a:lnTo>
                  <a:lnTo>
                    <a:pt x="249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764466" y="936981"/>
              <a:ext cx="163428" cy="19927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49311" y="988622"/>
              <a:ext cx="117559" cy="151278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111737" y="916932"/>
              <a:ext cx="141557" cy="22296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276321" y="984977"/>
              <a:ext cx="125457" cy="15492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435953" y="984977"/>
              <a:ext cx="118470" cy="151278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473261" y="1358021"/>
              <a:ext cx="2065015" cy="356674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" y="0"/>
            <a:ext cx="7704455" cy="10692130"/>
            <a:chOff x="1" y="0"/>
            <a:chExt cx="7704455" cy="10692130"/>
          </a:xfrm>
        </p:grpSpPr>
        <p:sp>
          <p:nvSpPr>
            <p:cNvPr id="3" name="object 3"/>
            <p:cNvSpPr/>
            <p:nvPr/>
          </p:nvSpPr>
          <p:spPr>
            <a:xfrm>
              <a:off x="3853587" y="0"/>
              <a:ext cx="0" cy="10692130"/>
            </a:xfrm>
            <a:custGeom>
              <a:avLst/>
              <a:gdLst/>
              <a:ahLst/>
              <a:cxnLst/>
              <a:rect l="l" t="t" r="r" b="b"/>
              <a:pathLst>
                <a:path w="0" h="10692130">
                  <a:moveTo>
                    <a:pt x="0" y="0"/>
                  </a:moveTo>
                  <a:lnTo>
                    <a:pt x="0" y="1069200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" y="5417995"/>
              <a:ext cx="7704455" cy="0"/>
            </a:xfrm>
            <a:custGeom>
              <a:avLst/>
              <a:gdLst/>
              <a:ahLst/>
              <a:cxnLst/>
              <a:rect l="l" t="t" r="r" b="b"/>
              <a:pathLst>
                <a:path w="7704455" h="0">
                  <a:moveTo>
                    <a:pt x="770399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02023" y="586476"/>
              <a:ext cx="147329" cy="19927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76084" y="634472"/>
              <a:ext cx="216922" cy="1549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925602" y="638117"/>
              <a:ext cx="117559" cy="15127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72931" y="638117"/>
              <a:ext cx="112091" cy="14763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13729" y="569465"/>
              <a:ext cx="129406" cy="21993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79588" y="634472"/>
              <a:ext cx="81410" cy="15127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84662" y="638117"/>
              <a:ext cx="117559" cy="15127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38219" y="634472"/>
              <a:ext cx="116951" cy="15492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84029" y="569465"/>
              <a:ext cx="118470" cy="21628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97580" y="588299"/>
              <a:ext cx="126065" cy="20109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52382" y="699783"/>
              <a:ext cx="70485" cy="19685"/>
            </a:xfrm>
            <a:custGeom>
              <a:avLst/>
              <a:gdLst/>
              <a:ahLst/>
              <a:cxnLst/>
              <a:rect l="l" t="t" r="r" b="b"/>
              <a:pathLst>
                <a:path w="70485" h="19684">
                  <a:moveTo>
                    <a:pt x="69867" y="0"/>
                  </a:moveTo>
                  <a:lnTo>
                    <a:pt x="0" y="0"/>
                  </a:lnTo>
                  <a:lnTo>
                    <a:pt x="0" y="19441"/>
                  </a:lnTo>
                  <a:lnTo>
                    <a:pt x="69867" y="19441"/>
                  </a:lnTo>
                  <a:lnTo>
                    <a:pt x="6986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41873" y="634472"/>
              <a:ext cx="109053" cy="15492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74074" y="634472"/>
              <a:ext cx="125457" cy="15492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529545" y="574933"/>
              <a:ext cx="33655" cy="210820"/>
            </a:xfrm>
            <a:custGeom>
              <a:avLst/>
              <a:gdLst/>
              <a:ahLst/>
              <a:cxnLst/>
              <a:rect l="l" t="t" r="r" b="b"/>
              <a:pathLst>
                <a:path w="33655" h="210820">
                  <a:moveTo>
                    <a:pt x="29161" y="63184"/>
                  </a:moveTo>
                  <a:lnTo>
                    <a:pt x="3948" y="63184"/>
                  </a:lnTo>
                  <a:lnTo>
                    <a:pt x="3948" y="210817"/>
                  </a:lnTo>
                  <a:lnTo>
                    <a:pt x="29161" y="210817"/>
                  </a:lnTo>
                  <a:lnTo>
                    <a:pt x="29161" y="63184"/>
                  </a:lnTo>
                  <a:close/>
                </a:path>
                <a:path w="33655" h="210820">
                  <a:moveTo>
                    <a:pt x="26428" y="0"/>
                  </a:moveTo>
                  <a:lnTo>
                    <a:pt x="6986" y="0"/>
                  </a:lnTo>
                  <a:lnTo>
                    <a:pt x="0" y="6682"/>
                  </a:lnTo>
                  <a:lnTo>
                    <a:pt x="0" y="26428"/>
                  </a:lnTo>
                  <a:lnTo>
                    <a:pt x="6986" y="32807"/>
                  </a:lnTo>
                  <a:lnTo>
                    <a:pt x="26428" y="32807"/>
                  </a:lnTo>
                  <a:lnTo>
                    <a:pt x="33414" y="26428"/>
                  </a:lnTo>
                  <a:lnTo>
                    <a:pt x="33414" y="6682"/>
                  </a:lnTo>
                  <a:lnTo>
                    <a:pt x="2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587109" y="590729"/>
              <a:ext cx="92042" cy="19866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701996" y="574933"/>
              <a:ext cx="33655" cy="210820"/>
            </a:xfrm>
            <a:custGeom>
              <a:avLst/>
              <a:gdLst/>
              <a:ahLst/>
              <a:cxnLst/>
              <a:rect l="l" t="t" r="r" b="b"/>
              <a:pathLst>
                <a:path w="33655" h="210820">
                  <a:moveTo>
                    <a:pt x="29162" y="63184"/>
                  </a:moveTo>
                  <a:lnTo>
                    <a:pt x="3949" y="63184"/>
                  </a:lnTo>
                  <a:lnTo>
                    <a:pt x="3949" y="210817"/>
                  </a:lnTo>
                  <a:lnTo>
                    <a:pt x="29162" y="210817"/>
                  </a:lnTo>
                  <a:lnTo>
                    <a:pt x="29162" y="63184"/>
                  </a:lnTo>
                  <a:close/>
                </a:path>
                <a:path w="33655" h="210820">
                  <a:moveTo>
                    <a:pt x="26428" y="0"/>
                  </a:moveTo>
                  <a:lnTo>
                    <a:pt x="6986" y="0"/>
                  </a:lnTo>
                  <a:lnTo>
                    <a:pt x="0" y="6682"/>
                  </a:lnTo>
                  <a:lnTo>
                    <a:pt x="0" y="26428"/>
                  </a:lnTo>
                  <a:lnTo>
                    <a:pt x="6986" y="32807"/>
                  </a:lnTo>
                  <a:lnTo>
                    <a:pt x="26428" y="32807"/>
                  </a:lnTo>
                  <a:lnTo>
                    <a:pt x="33414" y="26428"/>
                  </a:lnTo>
                  <a:lnTo>
                    <a:pt x="33414" y="6682"/>
                  </a:lnTo>
                  <a:lnTo>
                    <a:pt x="264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764177" y="634472"/>
              <a:ext cx="135785" cy="21932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75595" y="936981"/>
              <a:ext cx="309937" cy="19927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70589" y="984977"/>
              <a:ext cx="115736" cy="15492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174694" y="916324"/>
              <a:ext cx="87789" cy="21993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27517" y="988622"/>
              <a:ext cx="117559" cy="15127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15948" y="936981"/>
              <a:ext cx="300095" cy="20291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41132" y="936993"/>
              <a:ext cx="175895" cy="251460"/>
            </a:xfrm>
            <a:custGeom>
              <a:avLst/>
              <a:gdLst/>
              <a:ahLst/>
              <a:cxnLst/>
              <a:rect l="l" t="t" r="r" b="b"/>
              <a:pathLst>
                <a:path w="175894" h="251459">
                  <a:moveTo>
                    <a:pt x="46164" y="194106"/>
                  </a:moveTo>
                  <a:lnTo>
                    <a:pt x="44729" y="181635"/>
                  </a:lnTo>
                  <a:lnTo>
                    <a:pt x="40551" y="172275"/>
                  </a:lnTo>
                  <a:lnTo>
                    <a:pt x="33870" y="166382"/>
                  </a:lnTo>
                  <a:lnTo>
                    <a:pt x="24904" y="164338"/>
                  </a:lnTo>
                  <a:lnTo>
                    <a:pt x="17780" y="165544"/>
                  </a:lnTo>
                  <a:lnTo>
                    <a:pt x="11887" y="169037"/>
                  </a:lnTo>
                  <a:lnTo>
                    <a:pt x="7861" y="174586"/>
                  </a:lnTo>
                  <a:lnTo>
                    <a:pt x="6375" y="181952"/>
                  </a:lnTo>
                  <a:lnTo>
                    <a:pt x="6375" y="193497"/>
                  </a:lnTo>
                  <a:lnTo>
                    <a:pt x="14579" y="199567"/>
                  </a:lnTo>
                  <a:lnTo>
                    <a:pt x="26428" y="199567"/>
                  </a:lnTo>
                  <a:lnTo>
                    <a:pt x="27635" y="199263"/>
                  </a:lnTo>
                  <a:lnTo>
                    <a:pt x="25755" y="210781"/>
                  </a:lnTo>
                  <a:lnTo>
                    <a:pt x="20307" y="220992"/>
                  </a:lnTo>
                  <a:lnTo>
                    <a:pt x="11620" y="229603"/>
                  </a:lnTo>
                  <a:lnTo>
                    <a:pt x="0" y="236334"/>
                  </a:lnTo>
                  <a:lnTo>
                    <a:pt x="6070" y="250913"/>
                  </a:lnTo>
                  <a:lnTo>
                    <a:pt x="22847" y="241477"/>
                  </a:lnTo>
                  <a:lnTo>
                    <a:pt x="35458" y="228549"/>
                  </a:lnTo>
                  <a:lnTo>
                    <a:pt x="43408" y="212585"/>
                  </a:lnTo>
                  <a:lnTo>
                    <a:pt x="46164" y="194106"/>
                  </a:lnTo>
                  <a:close/>
                </a:path>
                <a:path w="175894" h="251459">
                  <a:moveTo>
                    <a:pt x="175272" y="0"/>
                  </a:moveTo>
                  <a:lnTo>
                    <a:pt x="149758" y="0"/>
                  </a:lnTo>
                  <a:lnTo>
                    <a:pt x="149758" y="199263"/>
                  </a:lnTo>
                  <a:lnTo>
                    <a:pt x="175272" y="199263"/>
                  </a:lnTo>
                  <a:lnTo>
                    <a:pt x="1752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63526" y="984977"/>
              <a:ext cx="118470" cy="151278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025649" y="984977"/>
              <a:ext cx="118470" cy="151278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178597" y="984977"/>
              <a:ext cx="125457" cy="15492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38229" y="984977"/>
              <a:ext cx="118470" cy="151278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473261" y="1358021"/>
              <a:ext cx="2065015" cy="356674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50350" y="284268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0"/>
                  </a:moveTo>
                  <a:lnTo>
                    <a:pt x="0" y="103120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82552" y="10685645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0" y="0"/>
                  </a:moveTo>
                  <a:lnTo>
                    <a:pt x="7182967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7553650" y="239627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103120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38480" y="150345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718296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50350" y="150348"/>
              <a:ext cx="7403465" cy="10535920"/>
            </a:xfrm>
            <a:custGeom>
              <a:avLst/>
              <a:gdLst/>
              <a:ahLst/>
              <a:cxnLst/>
              <a:rect l="l" t="t" r="r" b="b"/>
              <a:pathLst>
                <a:path w="7403465" h="10535920">
                  <a:moveTo>
                    <a:pt x="0" y="10490657"/>
                  </a:moveTo>
                  <a:lnTo>
                    <a:pt x="0" y="10535297"/>
                  </a:lnTo>
                  <a:lnTo>
                    <a:pt x="44069" y="10535297"/>
                  </a:lnTo>
                </a:path>
                <a:path w="7403465" h="10535920">
                  <a:moveTo>
                    <a:pt x="7359230" y="10535297"/>
                  </a:moveTo>
                  <a:lnTo>
                    <a:pt x="7403299" y="10535297"/>
                  </a:lnTo>
                  <a:lnTo>
                    <a:pt x="7403299" y="10490657"/>
                  </a:lnTo>
                </a:path>
                <a:path w="7403465" h="10535920">
                  <a:moveTo>
                    <a:pt x="7403299" y="44640"/>
                  </a:moveTo>
                  <a:lnTo>
                    <a:pt x="7403299" y="0"/>
                  </a:lnTo>
                  <a:lnTo>
                    <a:pt x="7359230" y="0"/>
                  </a:lnTo>
                </a:path>
                <a:path w="7403465" h="10535920">
                  <a:moveTo>
                    <a:pt x="44069" y="0"/>
                  </a:moveTo>
                  <a:lnTo>
                    <a:pt x="0" y="0"/>
                  </a:lnTo>
                  <a:lnTo>
                    <a:pt x="0" y="4464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2020-09-29T08:05:22Z</dcterms:created>
  <dcterms:modified xsi:type="dcterms:W3CDTF">2020-09-29T08:05:22Z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2020-09-29T00:00:00Z</vt:filetime>
  </property>
</Properties>
</file>