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833100" cy="15265400"/>
  <p:notesSz cx="10833100" cy="15265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4732274"/>
            <a:ext cx="9213533" cy="320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8548624"/>
            <a:ext cx="7587615" cy="3816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3511042"/>
            <a:ext cx="4715161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96"/>
            <a:ext cx="10688955" cy="15117444"/>
          </a:xfrm>
          <a:custGeom>
            <a:avLst/>
            <a:gdLst/>
            <a:ahLst/>
            <a:cxnLst/>
            <a:rect l="l" t="t" r="r" b="b"/>
            <a:pathLst>
              <a:path w="10688955" h="15117444">
                <a:moveTo>
                  <a:pt x="0" y="15116822"/>
                </a:moveTo>
                <a:lnTo>
                  <a:pt x="10688828" y="15116822"/>
                </a:lnTo>
                <a:lnTo>
                  <a:pt x="10688828" y="0"/>
                </a:lnTo>
                <a:lnTo>
                  <a:pt x="0" y="0"/>
                </a:lnTo>
                <a:lnTo>
                  <a:pt x="0" y="1511682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610616"/>
            <a:ext cx="9755505" cy="24424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3511042"/>
            <a:ext cx="9755505" cy="10075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14196822"/>
            <a:ext cx="3468624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14196822"/>
            <a:ext cx="2493073" cy="76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28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3954"/>
            <a:ext cx="0" cy="14740890"/>
          </a:xfrm>
          <a:custGeom>
            <a:avLst/>
            <a:gdLst/>
            <a:ahLst/>
            <a:cxnLst/>
            <a:rect l="l" t="t" r="r" b="b"/>
            <a:pathLst>
              <a:path w="0" h="14740890">
                <a:moveTo>
                  <a:pt x="0" y="0"/>
                </a:moveTo>
                <a:lnTo>
                  <a:pt x="0" y="1474063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272" y="15113654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85650" y="239416"/>
            <a:ext cx="0" cy="14740890"/>
          </a:xfrm>
          <a:custGeom>
            <a:avLst/>
            <a:gdLst/>
            <a:ahLst/>
            <a:cxnLst/>
            <a:rect l="l" t="t" r="r" b="b"/>
            <a:pathLst>
              <a:path w="0" h="14740890">
                <a:moveTo>
                  <a:pt x="0" y="14740636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631" y="150354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15069120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538"/>
                </a:lnTo>
                <a:lnTo>
                  <a:pt x="44640" y="4453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641007" y="15069120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538"/>
                </a:moveTo>
                <a:lnTo>
                  <a:pt x="44640" y="44538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641007" y="150354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640" y="44538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54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640" y="0"/>
                </a:moveTo>
                <a:lnTo>
                  <a:pt x="0" y="0"/>
                </a:lnTo>
                <a:lnTo>
                  <a:pt x="0" y="4453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5" y="2"/>
            <a:ext cx="10836275" cy="15264130"/>
            <a:chOff x="5" y="2"/>
            <a:chExt cx="10836275" cy="15264130"/>
          </a:xfrm>
        </p:grpSpPr>
        <p:sp>
          <p:nvSpPr>
            <p:cNvPr id="11" name="object 11"/>
            <p:cNvSpPr/>
            <p:nvPr/>
          </p:nvSpPr>
          <p:spPr>
            <a:xfrm>
              <a:off x="5419587" y="2"/>
              <a:ext cx="0" cy="15264130"/>
            </a:xfrm>
            <a:custGeom>
              <a:avLst/>
              <a:gdLst/>
              <a:ahLst/>
              <a:cxnLst/>
              <a:rect l="l" t="t" r="r" b="b"/>
              <a:pathLst>
                <a:path w="0" h="15264130">
                  <a:moveTo>
                    <a:pt x="0" y="0"/>
                  </a:moveTo>
                  <a:lnTo>
                    <a:pt x="0" y="1526400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" y="7632002"/>
              <a:ext cx="10836275" cy="0"/>
            </a:xfrm>
            <a:custGeom>
              <a:avLst/>
              <a:gdLst/>
              <a:ahLst/>
              <a:cxnLst/>
              <a:rect l="l" t="t" r="r" b="b"/>
              <a:pathLst>
                <a:path w="10836275" h="0">
                  <a:moveTo>
                    <a:pt x="1083599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17129" y="11218621"/>
              <a:ext cx="7774305" cy="459740"/>
            </a:xfrm>
            <a:custGeom>
              <a:avLst/>
              <a:gdLst/>
              <a:ahLst/>
              <a:cxnLst/>
              <a:rect l="l" t="t" r="r" b="b"/>
              <a:pathLst>
                <a:path w="7774305" h="459740">
                  <a:moveTo>
                    <a:pt x="288785" y="451904"/>
                  </a:moveTo>
                  <a:lnTo>
                    <a:pt x="186131" y="276098"/>
                  </a:lnTo>
                  <a:lnTo>
                    <a:pt x="182791" y="270383"/>
                  </a:lnTo>
                  <a:lnTo>
                    <a:pt x="221195" y="254977"/>
                  </a:lnTo>
                  <a:lnTo>
                    <a:pt x="247675" y="232930"/>
                  </a:lnTo>
                  <a:lnTo>
                    <a:pt x="250621" y="230479"/>
                  </a:lnTo>
                  <a:lnTo>
                    <a:pt x="269455" y="196570"/>
                  </a:lnTo>
                  <a:lnTo>
                    <a:pt x="276085" y="152958"/>
                  </a:lnTo>
                  <a:lnTo>
                    <a:pt x="269074" y="107365"/>
                  </a:lnTo>
                  <a:lnTo>
                    <a:pt x="249199" y="74066"/>
                  </a:lnTo>
                  <a:lnTo>
                    <a:pt x="222783" y="55105"/>
                  </a:lnTo>
                  <a:lnTo>
                    <a:pt x="222783" y="152958"/>
                  </a:lnTo>
                  <a:lnTo>
                    <a:pt x="216217" y="187947"/>
                  </a:lnTo>
                  <a:lnTo>
                    <a:pt x="196913" y="212940"/>
                  </a:lnTo>
                  <a:lnTo>
                    <a:pt x="165481" y="227939"/>
                  </a:lnTo>
                  <a:lnTo>
                    <a:pt x="122491" y="232930"/>
                  </a:lnTo>
                  <a:lnTo>
                    <a:pt x="53314" y="232930"/>
                  </a:lnTo>
                  <a:lnTo>
                    <a:pt x="53314" y="78701"/>
                  </a:lnTo>
                  <a:lnTo>
                    <a:pt x="122491" y="78701"/>
                  </a:lnTo>
                  <a:lnTo>
                    <a:pt x="165481" y="82626"/>
                  </a:lnTo>
                  <a:lnTo>
                    <a:pt x="196913" y="95364"/>
                  </a:lnTo>
                  <a:lnTo>
                    <a:pt x="216217" y="118325"/>
                  </a:lnTo>
                  <a:lnTo>
                    <a:pt x="222783" y="152958"/>
                  </a:lnTo>
                  <a:lnTo>
                    <a:pt x="222783" y="55105"/>
                  </a:lnTo>
                  <a:lnTo>
                    <a:pt x="218236" y="51828"/>
                  </a:lnTo>
                  <a:lnTo>
                    <a:pt x="177952" y="39408"/>
                  </a:lnTo>
                  <a:lnTo>
                    <a:pt x="130111" y="35547"/>
                  </a:lnTo>
                  <a:lnTo>
                    <a:pt x="0" y="35547"/>
                  </a:lnTo>
                  <a:lnTo>
                    <a:pt x="0" y="451904"/>
                  </a:lnTo>
                  <a:lnTo>
                    <a:pt x="53314" y="451904"/>
                  </a:lnTo>
                  <a:lnTo>
                    <a:pt x="53314" y="276098"/>
                  </a:lnTo>
                  <a:lnTo>
                    <a:pt x="128206" y="276098"/>
                  </a:lnTo>
                  <a:lnTo>
                    <a:pt x="228485" y="451904"/>
                  </a:lnTo>
                  <a:lnTo>
                    <a:pt x="288785" y="451904"/>
                  </a:lnTo>
                  <a:close/>
                </a:path>
                <a:path w="7774305" h="459740">
                  <a:moveTo>
                    <a:pt x="434695" y="47599"/>
                  </a:moveTo>
                  <a:lnTo>
                    <a:pt x="432346" y="35153"/>
                  </a:lnTo>
                  <a:lnTo>
                    <a:pt x="425818" y="25069"/>
                  </a:lnTo>
                  <a:lnTo>
                    <a:pt x="415963" y="18326"/>
                  </a:lnTo>
                  <a:lnTo>
                    <a:pt x="403606" y="15875"/>
                  </a:lnTo>
                  <a:lnTo>
                    <a:pt x="390880" y="18326"/>
                  </a:lnTo>
                  <a:lnTo>
                    <a:pt x="380834" y="25069"/>
                  </a:lnTo>
                  <a:lnTo>
                    <a:pt x="374230" y="35153"/>
                  </a:lnTo>
                  <a:lnTo>
                    <a:pt x="371868" y="47599"/>
                  </a:lnTo>
                  <a:lnTo>
                    <a:pt x="374230" y="60058"/>
                  </a:lnTo>
                  <a:lnTo>
                    <a:pt x="380834" y="70129"/>
                  </a:lnTo>
                  <a:lnTo>
                    <a:pt x="390880" y="76873"/>
                  </a:lnTo>
                  <a:lnTo>
                    <a:pt x="403606" y="79336"/>
                  </a:lnTo>
                  <a:lnTo>
                    <a:pt x="415963" y="76873"/>
                  </a:lnTo>
                  <a:lnTo>
                    <a:pt x="425818" y="70129"/>
                  </a:lnTo>
                  <a:lnTo>
                    <a:pt x="432346" y="60058"/>
                  </a:lnTo>
                  <a:lnTo>
                    <a:pt x="434695" y="47599"/>
                  </a:lnTo>
                  <a:close/>
                </a:path>
                <a:path w="7774305" h="459740">
                  <a:moveTo>
                    <a:pt x="557199" y="47599"/>
                  </a:moveTo>
                  <a:lnTo>
                    <a:pt x="554824" y="35153"/>
                  </a:lnTo>
                  <a:lnTo>
                    <a:pt x="548233" y="25069"/>
                  </a:lnTo>
                  <a:lnTo>
                    <a:pt x="538187" y="18326"/>
                  </a:lnTo>
                  <a:lnTo>
                    <a:pt x="525462" y="15875"/>
                  </a:lnTo>
                  <a:lnTo>
                    <a:pt x="513105" y="18326"/>
                  </a:lnTo>
                  <a:lnTo>
                    <a:pt x="503250" y="25069"/>
                  </a:lnTo>
                  <a:lnTo>
                    <a:pt x="496722" y="35153"/>
                  </a:lnTo>
                  <a:lnTo>
                    <a:pt x="494360" y="47599"/>
                  </a:lnTo>
                  <a:lnTo>
                    <a:pt x="496722" y="60058"/>
                  </a:lnTo>
                  <a:lnTo>
                    <a:pt x="503250" y="70129"/>
                  </a:lnTo>
                  <a:lnTo>
                    <a:pt x="513105" y="76873"/>
                  </a:lnTo>
                  <a:lnTo>
                    <a:pt x="525462" y="79336"/>
                  </a:lnTo>
                  <a:lnTo>
                    <a:pt x="538187" y="76873"/>
                  </a:lnTo>
                  <a:lnTo>
                    <a:pt x="548233" y="70129"/>
                  </a:lnTo>
                  <a:lnTo>
                    <a:pt x="554824" y="60058"/>
                  </a:lnTo>
                  <a:lnTo>
                    <a:pt x="557199" y="47599"/>
                  </a:lnTo>
                  <a:close/>
                </a:path>
                <a:path w="7774305" h="459740">
                  <a:moveTo>
                    <a:pt x="585762" y="143446"/>
                  </a:moveTo>
                  <a:lnTo>
                    <a:pt x="533082" y="143446"/>
                  </a:lnTo>
                  <a:lnTo>
                    <a:pt x="533082" y="361772"/>
                  </a:lnTo>
                  <a:lnTo>
                    <a:pt x="512610" y="385165"/>
                  </a:lnTo>
                  <a:lnTo>
                    <a:pt x="493090" y="401370"/>
                  </a:lnTo>
                  <a:lnTo>
                    <a:pt x="473100" y="410781"/>
                  </a:lnTo>
                  <a:lnTo>
                    <a:pt x="451205" y="413816"/>
                  </a:lnTo>
                  <a:lnTo>
                    <a:pt x="424942" y="409067"/>
                  </a:lnTo>
                  <a:lnTo>
                    <a:pt x="406781" y="394309"/>
                  </a:lnTo>
                  <a:lnTo>
                    <a:pt x="396227" y="368833"/>
                  </a:lnTo>
                  <a:lnTo>
                    <a:pt x="392811" y="331939"/>
                  </a:lnTo>
                  <a:lnTo>
                    <a:pt x="392811" y="143446"/>
                  </a:lnTo>
                  <a:lnTo>
                    <a:pt x="340131" y="143446"/>
                  </a:lnTo>
                  <a:lnTo>
                    <a:pt x="340131" y="338924"/>
                  </a:lnTo>
                  <a:lnTo>
                    <a:pt x="345719" y="390969"/>
                  </a:lnTo>
                  <a:lnTo>
                    <a:pt x="362902" y="428739"/>
                  </a:lnTo>
                  <a:lnTo>
                    <a:pt x="392341" y="451739"/>
                  </a:lnTo>
                  <a:lnTo>
                    <a:pt x="434695" y="459524"/>
                  </a:lnTo>
                  <a:lnTo>
                    <a:pt x="464489" y="455523"/>
                  </a:lnTo>
                  <a:lnTo>
                    <a:pt x="490715" y="444207"/>
                  </a:lnTo>
                  <a:lnTo>
                    <a:pt x="514311" y="426580"/>
                  </a:lnTo>
                  <a:lnTo>
                    <a:pt x="526529" y="413816"/>
                  </a:lnTo>
                  <a:lnTo>
                    <a:pt x="536257" y="403669"/>
                  </a:lnTo>
                  <a:lnTo>
                    <a:pt x="538149" y="403669"/>
                  </a:lnTo>
                  <a:lnTo>
                    <a:pt x="542594" y="451904"/>
                  </a:lnTo>
                  <a:lnTo>
                    <a:pt x="585762" y="451904"/>
                  </a:lnTo>
                  <a:lnTo>
                    <a:pt x="585762" y="403669"/>
                  </a:lnTo>
                  <a:lnTo>
                    <a:pt x="585762" y="143446"/>
                  </a:lnTo>
                  <a:close/>
                </a:path>
                <a:path w="7774305" h="459740">
                  <a:moveTo>
                    <a:pt x="900252" y="420166"/>
                  </a:moveTo>
                  <a:lnTo>
                    <a:pt x="877404" y="386524"/>
                  </a:lnTo>
                  <a:lnTo>
                    <a:pt x="862342" y="398056"/>
                  </a:lnTo>
                  <a:lnTo>
                    <a:pt x="845032" y="407314"/>
                  </a:lnTo>
                  <a:lnTo>
                    <a:pt x="825804" y="413486"/>
                  </a:lnTo>
                  <a:lnTo>
                    <a:pt x="805040" y="415721"/>
                  </a:lnTo>
                  <a:lnTo>
                    <a:pt x="766432" y="407289"/>
                  </a:lnTo>
                  <a:lnTo>
                    <a:pt x="736574" y="383438"/>
                  </a:lnTo>
                  <a:lnTo>
                    <a:pt x="717308" y="346379"/>
                  </a:lnTo>
                  <a:lnTo>
                    <a:pt x="710476" y="298310"/>
                  </a:lnTo>
                  <a:lnTo>
                    <a:pt x="717689" y="249770"/>
                  </a:lnTo>
                  <a:lnTo>
                    <a:pt x="737768" y="212305"/>
                  </a:lnTo>
                  <a:lnTo>
                    <a:pt x="768311" y="188163"/>
                  </a:lnTo>
                  <a:lnTo>
                    <a:pt x="806945" y="179616"/>
                  </a:lnTo>
                  <a:lnTo>
                    <a:pt x="824598" y="181356"/>
                  </a:lnTo>
                  <a:lnTo>
                    <a:pt x="840587" y="186359"/>
                  </a:lnTo>
                  <a:lnTo>
                    <a:pt x="855141" y="194348"/>
                  </a:lnTo>
                  <a:lnTo>
                    <a:pt x="868514" y="205003"/>
                  </a:lnTo>
                  <a:lnTo>
                    <a:pt x="894537" y="172008"/>
                  </a:lnTo>
                  <a:lnTo>
                    <a:pt x="877062" y="157784"/>
                  </a:lnTo>
                  <a:lnTo>
                    <a:pt x="856615" y="146304"/>
                  </a:lnTo>
                  <a:lnTo>
                    <a:pt x="832599" y="138620"/>
                  </a:lnTo>
                  <a:lnTo>
                    <a:pt x="804405" y="135826"/>
                  </a:lnTo>
                  <a:lnTo>
                    <a:pt x="758494" y="142786"/>
                  </a:lnTo>
                  <a:lnTo>
                    <a:pt x="717854" y="163220"/>
                  </a:lnTo>
                  <a:lnTo>
                    <a:pt x="685317" y="196418"/>
                  </a:lnTo>
                  <a:lnTo>
                    <a:pt x="663727" y="241681"/>
                  </a:lnTo>
                  <a:lnTo>
                    <a:pt x="655891" y="298310"/>
                  </a:lnTo>
                  <a:lnTo>
                    <a:pt x="663079" y="354317"/>
                  </a:lnTo>
                  <a:lnTo>
                    <a:pt x="683247" y="399199"/>
                  </a:lnTo>
                  <a:lnTo>
                    <a:pt x="714298" y="432206"/>
                  </a:lnTo>
                  <a:lnTo>
                    <a:pt x="754113" y="452564"/>
                  </a:lnTo>
                  <a:lnTo>
                    <a:pt x="800595" y="459524"/>
                  </a:lnTo>
                  <a:lnTo>
                    <a:pt x="827773" y="456946"/>
                  </a:lnTo>
                  <a:lnTo>
                    <a:pt x="853757" y="449364"/>
                  </a:lnTo>
                  <a:lnTo>
                    <a:pt x="878078" y="437032"/>
                  </a:lnTo>
                  <a:lnTo>
                    <a:pt x="900252" y="420166"/>
                  </a:lnTo>
                  <a:close/>
                </a:path>
                <a:path w="7774305" h="459740">
                  <a:moveTo>
                    <a:pt x="1211757" y="451904"/>
                  </a:moveTo>
                  <a:lnTo>
                    <a:pt x="1095603" y="267843"/>
                  </a:lnTo>
                  <a:lnTo>
                    <a:pt x="1198422" y="143446"/>
                  </a:lnTo>
                  <a:lnTo>
                    <a:pt x="1139405" y="143446"/>
                  </a:lnTo>
                  <a:lnTo>
                    <a:pt x="1009294" y="304660"/>
                  </a:lnTo>
                  <a:lnTo>
                    <a:pt x="1007389" y="304660"/>
                  </a:lnTo>
                  <a:lnTo>
                    <a:pt x="1007389" y="0"/>
                  </a:lnTo>
                  <a:lnTo>
                    <a:pt x="955344" y="0"/>
                  </a:lnTo>
                  <a:lnTo>
                    <a:pt x="955344" y="451904"/>
                  </a:lnTo>
                  <a:lnTo>
                    <a:pt x="1007389" y="451904"/>
                  </a:lnTo>
                  <a:lnTo>
                    <a:pt x="1007389" y="370662"/>
                  </a:lnTo>
                  <a:lnTo>
                    <a:pt x="1064501" y="304025"/>
                  </a:lnTo>
                  <a:lnTo>
                    <a:pt x="1154633" y="451904"/>
                  </a:lnTo>
                  <a:lnTo>
                    <a:pt x="1211757" y="451904"/>
                  </a:lnTo>
                  <a:close/>
                </a:path>
                <a:path w="7774305" h="459740">
                  <a:moveTo>
                    <a:pt x="1465440" y="367487"/>
                  </a:moveTo>
                  <a:lnTo>
                    <a:pt x="1436243" y="306006"/>
                  </a:lnTo>
                  <a:lnTo>
                    <a:pt x="1370876" y="273558"/>
                  </a:lnTo>
                  <a:lnTo>
                    <a:pt x="1344320" y="263626"/>
                  </a:lnTo>
                  <a:lnTo>
                    <a:pt x="1323670" y="252691"/>
                  </a:lnTo>
                  <a:lnTo>
                    <a:pt x="1310271" y="239014"/>
                  </a:lnTo>
                  <a:lnTo>
                    <a:pt x="1305496" y="220878"/>
                  </a:lnTo>
                  <a:lnTo>
                    <a:pt x="1308785" y="204292"/>
                  </a:lnTo>
                  <a:lnTo>
                    <a:pt x="1318983" y="190093"/>
                  </a:lnTo>
                  <a:lnTo>
                    <a:pt x="1336560" y="180174"/>
                  </a:lnTo>
                  <a:lnTo>
                    <a:pt x="1361986" y="176441"/>
                  </a:lnTo>
                  <a:lnTo>
                    <a:pt x="1381569" y="178079"/>
                  </a:lnTo>
                  <a:lnTo>
                    <a:pt x="1399667" y="182867"/>
                  </a:lnTo>
                  <a:lnTo>
                    <a:pt x="1416697" y="190639"/>
                  </a:lnTo>
                  <a:lnTo>
                    <a:pt x="1433068" y="201193"/>
                  </a:lnTo>
                  <a:lnTo>
                    <a:pt x="1457185" y="170738"/>
                  </a:lnTo>
                  <a:lnTo>
                    <a:pt x="1437487" y="156705"/>
                  </a:lnTo>
                  <a:lnTo>
                    <a:pt x="1414741" y="145669"/>
                  </a:lnTo>
                  <a:lnTo>
                    <a:pt x="1389265" y="138430"/>
                  </a:lnTo>
                  <a:lnTo>
                    <a:pt x="1361351" y="135826"/>
                  </a:lnTo>
                  <a:lnTo>
                    <a:pt x="1316304" y="142544"/>
                  </a:lnTo>
                  <a:lnTo>
                    <a:pt x="1282814" y="161048"/>
                  </a:lnTo>
                  <a:lnTo>
                    <a:pt x="1261922" y="188836"/>
                  </a:lnTo>
                  <a:lnTo>
                    <a:pt x="1254721" y="223418"/>
                  </a:lnTo>
                  <a:lnTo>
                    <a:pt x="1262392" y="256501"/>
                  </a:lnTo>
                  <a:lnTo>
                    <a:pt x="1282725" y="281012"/>
                  </a:lnTo>
                  <a:lnTo>
                    <a:pt x="1311757" y="299097"/>
                  </a:lnTo>
                  <a:lnTo>
                    <a:pt x="1345488" y="312902"/>
                  </a:lnTo>
                  <a:lnTo>
                    <a:pt x="1371015" y="322821"/>
                  </a:lnTo>
                  <a:lnTo>
                    <a:pt x="1393164" y="334645"/>
                  </a:lnTo>
                  <a:lnTo>
                    <a:pt x="1408760" y="350037"/>
                  </a:lnTo>
                  <a:lnTo>
                    <a:pt x="1414665" y="370662"/>
                  </a:lnTo>
                  <a:lnTo>
                    <a:pt x="1410957" y="389343"/>
                  </a:lnTo>
                  <a:lnTo>
                    <a:pt x="1399755" y="404456"/>
                  </a:lnTo>
                  <a:lnTo>
                    <a:pt x="1380934" y="414578"/>
                  </a:lnTo>
                  <a:lnTo>
                    <a:pt x="1354366" y="418261"/>
                  </a:lnTo>
                  <a:lnTo>
                    <a:pt x="1327569" y="416128"/>
                  </a:lnTo>
                  <a:lnTo>
                    <a:pt x="1303756" y="409778"/>
                  </a:lnTo>
                  <a:lnTo>
                    <a:pt x="1282077" y="399249"/>
                  </a:lnTo>
                  <a:lnTo>
                    <a:pt x="1261706" y="384619"/>
                  </a:lnTo>
                  <a:lnTo>
                    <a:pt x="1237589" y="415086"/>
                  </a:lnTo>
                  <a:lnTo>
                    <a:pt x="1261249" y="433819"/>
                  </a:lnTo>
                  <a:lnTo>
                    <a:pt x="1288834" y="447776"/>
                  </a:lnTo>
                  <a:lnTo>
                    <a:pt x="1319517" y="456501"/>
                  </a:lnTo>
                  <a:lnTo>
                    <a:pt x="1352461" y="459524"/>
                  </a:lnTo>
                  <a:lnTo>
                    <a:pt x="1400911" y="452196"/>
                  </a:lnTo>
                  <a:lnTo>
                    <a:pt x="1436331" y="432308"/>
                  </a:lnTo>
                  <a:lnTo>
                    <a:pt x="1458048" y="403021"/>
                  </a:lnTo>
                  <a:lnTo>
                    <a:pt x="1465440" y="367487"/>
                  </a:lnTo>
                  <a:close/>
                </a:path>
                <a:path w="7774305" h="459740">
                  <a:moveTo>
                    <a:pt x="1770976" y="280530"/>
                  </a:moveTo>
                  <a:lnTo>
                    <a:pt x="1769948" y="271018"/>
                  </a:lnTo>
                  <a:lnTo>
                    <a:pt x="1765668" y="231368"/>
                  </a:lnTo>
                  <a:lnTo>
                    <a:pt x="1750085" y="191211"/>
                  </a:lnTo>
                  <a:lnTo>
                    <a:pt x="1738718" y="177711"/>
                  </a:lnTo>
                  <a:lnTo>
                    <a:pt x="1724787" y="161175"/>
                  </a:lnTo>
                  <a:lnTo>
                    <a:pt x="1724012" y="160756"/>
                  </a:lnTo>
                  <a:lnTo>
                    <a:pt x="1724012" y="271018"/>
                  </a:lnTo>
                  <a:lnTo>
                    <a:pt x="1560906" y="271018"/>
                  </a:lnTo>
                  <a:lnTo>
                    <a:pt x="1571193" y="231533"/>
                  </a:lnTo>
                  <a:lnTo>
                    <a:pt x="1590890" y="202234"/>
                  </a:lnTo>
                  <a:lnTo>
                    <a:pt x="1617484" y="183997"/>
                  </a:lnTo>
                  <a:lnTo>
                    <a:pt x="1648485" y="177711"/>
                  </a:lnTo>
                  <a:lnTo>
                    <a:pt x="1680108" y="183730"/>
                  </a:lnTo>
                  <a:lnTo>
                    <a:pt x="1703870" y="201510"/>
                  </a:lnTo>
                  <a:lnTo>
                    <a:pt x="1718818" y="230733"/>
                  </a:lnTo>
                  <a:lnTo>
                    <a:pt x="1724012" y="271018"/>
                  </a:lnTo>
                  <a:lnTo>
                    <a:pt x="1724012" y="160756"/>
                  </a:lnTo>
                  <a:lnTo>
                    <a:pt x="1690306" y="142341"/>
                  </a:lnTo>
                  <a:lnTo>
                    <a:pt x="1647215" y="135826"/>
                  </a:lnTo>
                  <a:lnTo>
                    <a:pt x="1605775" y="143027"/>
                  </a:lnTo>
                  <a:lnTo>
                    <a:pt x="1568081" y="163918"/>
                  </a:lnTo>
                  <a:lnTo>
                    <a:pt x="1537271" y="197383"/>
                  </a:lnTo>
                  <a:lnTo>
                    <a:pt x="1516481" y="242328"/>
                  </a:lnTo>
                  <a:lnTo>
                    <a:pt x="1508848" y="297675"/>
                  </a:lnTo>
                  <a:lnTo>
                    <a:pt x="1516253" y="353745"/>
                  </a:lnTo>
                  <a:lnTo>
                    <a:pt x="1536928" y="398792"/>
                  </a:lnTo>
                  <a:lnTo>
                    <a:pt x="1568627" y="431977"/>
                  </a:lnTo>
                  <a:lnTo>
                    <a:pt x="1609102" y="452501"/>
                  </a:lnTo>
                  <a:lnTo>
                    <a:pt x="1656105" y="459524"/>
                  </a:lnTo>
                  <a:lnTo>
                    <a:pt x="1686267" y="457238"/>
                  </a:lnTo>
                  <a:lnTo>
                    <a:pt x="1713141" y="450786"/>
                  </a:lnTo>
                  <a:lnTo>
                    <a:pt x="1737055" y="440778"/>
                  </a:lnTo>
                  <a:lnTo>
                    <a:pt x="1758289" y="427786"/>
                  </a:lnTo>
                  <a:lnTo>
                    <a:pt x="1752384" y="416991"/>
                  </a:lnTo>
                  <a:lnTo>
                    <a:pt x="1739887" y="394144"/>
                  </a:lnTo>
                  <a:lnTo>
                    <a:pt x="1722869" y="403872"/>
                  </a:lnTo>
                  <a:lnTo>
                    <a:pt x="1704263" y="411048"/>
                  </a:lnTo>
                  <a:lnTo>
                    <a:pt x="1684096" y="415480"/>
                  </a:lnTo>
                  <a:lnTo>
                    <a:pt x="1662455" y="416991"/>
                  </a:lnTo>
                  <a:lnTo>
                    <a:pt x="1622577" y="409460"/>
                  </a:lnTo>
                  <a:lnTo>
                    <a:pt x="1591449" y="388112"/>
                  </a:lnTo>
                  <a:lnTo>
                    <a:pt x="1570431" y="354876"/>
                  </a:lnTo>
                  <a:lnTo>
                    <a:pt x="1560906" y="311632"/>
                  </a:lnTo>
                  <a:lnTo>
                    <a:pt x="1768449" y="311632"/>
                  </a:lnTo>
                  <a:lnTo>
                    <a:pt x="1769643" y="304101"/>
                  </a:lnTo>
                  <a:lnTo>
                    <a:pt x="1770430" y="296557"/>
                  </a:lnTo>
                  <a:lnTo>
                    <a:pt x="1770849" y="288785"/>
                  </a:lnTo>
                  <a:lnTo>
                    <a:pt x="1770976" y="280530"/>
                  </a:lnTo>
                  <a:close/>
                </a:path>
                <a:path w="7774305" h="459740">
                  <a:moveTo>
                    <a:pt x="1889544" y="143446"/>
                  </a:moveTo>
                  <a:lnTo>
                    <a:pt x="1836864" y="143446"/>
                  </a:lnTo>
                  <a:lnTo>
                    <a:pt x="1836864" y="451904"/>
                  </a:lnTo>
                  <a:lnTo>
                    <a:pt x="1889544" y="451904"/>
                  </a:lnTo>
                  <a:lnTo>
                    <a:pt x="1889544" y="143446"/>
                  </a:lnTo>
                  <a:close/>
                </a:path>
                <a:path w="7774305" h="459740">
                  <a:moveTo>
                    <a:pt x="1898434" y="45694"/>
                  </a:moveTo>
                  <a:lnTo>
                    <a:pt x="1895830" y="31775"/>
                  </a:lnTo>
                  <a:lnTo>
                    <a:pt x="1888591" y="20942"/>
                  </a:lnTo>
                  <a:lnTo>
                    <a:pt x="1877542" y="13919"/>
                  </a:lnTo>
                  <a:lnTo>
                    <a:pt x="1863521" y="11430"/>
                  </a:lnTo>
                  <a:lnTo>
                    <a:pt x="1849501" y="13919"/>
                  </a:lnTo>
                  <a:lnTo>
                    <a:pt x="1838452" y="20942"/>
                  </a:lnTo>
                  <a:lnTo>
                    <a:pt x="1831213" y="31775"/>
                  </a:lnTo>
                  <a:lnTo>
                    <a:pt x="1828609" y="45694"/>
                  </a:lnTo>
                  <a:lnTo>
                    <a:pt x="1831213" y="59893"/>
                  </a:lnTo>
                  <a:lnTo>
                    <a:pt x="1838452" y="70688"/>
                  </a:lnTo>
                  <a:lnTo>
                    <a:pt x="1849501" y="77558"/>
                  </a:lnTo>
                  <a:lnTo>
                    <a:pt x="1863521" y="79971"/>
                  </a:lnTo>
                  <a:lnTo>
                    <a:pt x="1877542" y="77558"/>
                  </a:lnTo>
                  <a:lnTo>
                    <a:pt x="1888591" y="70688"/>
                  </a:lnTo>
                  <a:lnTo>
                    <a:pt x="1895830" y="59893"/>
                  </a:lnTo>
                  <a:lnTo>
                    <a:pt x="1898434" y="45694"/>
                  </a:lnTo>
                  <a:close/>
                </a:path>
                <a:path w="7774305" h="459740">
                  <a:moveTo>
                    <a:pt x="2136000" y="446189"/>
                  </a:moveTo>
                  <a:lnTo>
                    <a:pt x="2125205" y="408749"/>
                  </a:lnTo>
                  <a:lnTo>
                    <a:pt x="2115909" y="412343"/>
                  </a:lnTo>
                  <a:lnTo>
                    <a:pt x="2106955" y="414693"/>
                  </a:lnTo>
                  <a:lnTo>
                    <a:pt x="2098255" y="415975"/>
                  </a:lnTo>
                  <a:lnTo>
                    <a:pt x="2089658" y="416356"/>
                  </a:lnTo>
                  <a:lnTo>
                    <a:pt x="2067496" y="412407"/>
                  </a:lnTo>
                  <a:lnTo>
                    <a:pt x="2052777" y="400888"/>
                  </a:lnTo>
                  <a:lnTo>
                    <a:pt x="2044585" y="382358"/>
                  </a:lnTo>
                  <a:lnTo>
                    <a:pt x="2042058" y="357339"/>
                  </a:lnTo>
                  <a:lnTo>
                    <a:pt x="2042058" y="185966"/>
                  </a:lnTo>
                  <a:lnTo>
                    <a:pt x="2125840" y="185966"/>
                  </a:lnTo>
                  <a:lnTo>
                    <a:pt x="2125840" y="143446"/>
                  </a:lnTo>
                  <a:lnTo>
                    <a:pt x="2042058" y="143446"/>
                  </a:lnTo>
                  <a:lnTo>
                    <a:pt x="2042058" y="44424"/>
                  </a:lnTo>
                  <a:lnTo>
                    <a:pt x="1998268" y="44424"/>
                  </a:lnTo>
                  <a:lnTo>
                    <a:pt x="1991918" y="143446"/>
                  </a:lnTo>
                  <a:lnTo>
                    <a:pt x="1943684" y="146621"/>
                  </a:lnTo>
                  <a:lnTo>
                    <a:pt x="1943684" y="185966"/>
                  </a:lnTo>
                  <a:lnTo>
                    <a:pt x="1989378" y="185966"/>
                  </a:lnTo>
                  <a:lnTo>
                    <a:pt x="1989378" y="356069"/>
                  </a:lnTo>
                  <a:lnTo>
                    <a:pt x="1993887" y="398195"/>
                  </a:lnTo>
                  <a:lnTo>
                    <a:pt x="2008733" y="430872"/>
                  </a:lnTo>
                  <a:lnTo>
                    <a:pt x="2035975" y="452005"/>
                  </a:lnTo>
                  <a:lnTo>
                    <a:pt x="2077605" y="459524"/>
                  </a:lnTo>
                  <a:lnTo>
                    <a:pt x="2093239" y="458508"/>
                  </a:lnTo>
                  <a:lnTo>
                    <a:pt x="2108466" y="455714"/>
                  </a:lnTo>
                  <a:lnTo>
                    <a:pt x="2122855" y="451485"/>
                  </a:lnTo>
                  <a:lnTo>
                    <a:pt x="2136000" y="446189"/>
                  </a:lnTo>
                  <a:close/>
                </a:path>
                <a:path w="7774305" h="459740">
                  <a:moveTo>
                    <a:pt x="2417165" y="280530"/>
                  </a:moveTo>
                  <a:lnTo>
                    <a:pt x="2411844" y="231368"/>
                  </a:lnTo>
                  <a:lnTo>
                    <a:pt x="2396261" y="191211"/>
                  </a:lnTo>
                  <a:lnTo>
                    <a:pt x="2370963" y="161175"/>
                  </a:lnTo>
                  <a:lnTo>
                    <a:pt x="2370201" y="160769"/>
                  </a:lnTo>
                  <a:lnTo>
                    <a:pt x="2370201" y="271018"/>
                  </a:lnTo>
                  <a:lnTo>
                    <a:pt x="2207082" y="271018"/>
                  </a:lnTo>
                  <a:lnTo>
                    <a:pt x="2217369" y="231533"/>
                  </a:lnTo>
                  <a:lnTo>
                    <a:pt x="2237067" y="202234"/>
                  </a:lnTo>
                  <a:lnTo>
                    <a:pt x="2263673" y="183997"/>
                  </a:lnTo>
                  <a:lnTo>
                    <a:pt x="2294674" y="177711"/>
                  </a:lnTo>
                  <a:lnTo>
                    <a:pt x="2326284" y="183730"/>
                  </a:lnTo>
                  <a:lnTo>
                    <a:pt x="2350046" y="201510"/>
                  </a:lnTo>
                  <a:lnTo>
                    <a:pt x="2364994" y="230733"/>
                  </a:lnTo>
                  <a:lnTo>
                    <a:pt x="2370201" y="271018"/>
                  </a:lnTo>
                  <a:lnTo>
                    <a:pt x="2370201" y="160769"/>
                  </a:lnTo>
                  <a:lnTo>
                    <a:pt x="2336495" y="142341"/>
                  </a:lnTo>
                  <a:lnTo>
                    <a:pt x="2293404" y="135826"/>
                  </a:lnTo>
                  <a:lnTo>
                    <a:pt x="2251951" y="143027"/>
                  </a:lnTo>
                  <a:lnTo>
                    <a:pt x="2214257" y="163918"/>
                  </a:lnTo>
                  <a:lnTo>
                    <a:pt x="2183447" y="197383"/>
                  </a:lnTo>
                  <a:lnTo>
                    <a:pt x="2162657" y="242328"/>
                  </a:lnTo>
                  <a:lnTo>
                    <a:pt x="2155037" y="297675"/>
                  </a:lnTo>
                  <a:lnTo>
                    <a:pt x="2162429" y="353745"/>
                  </a:lnTo>
                  <a:lnTo>
                    <a:pt x="2183104" y="398792"/>
                  </a:lnTo>
                  <a:lnTo>
                    <a:pt x="2214803" y="431977"/>
                  </a:lnTo>
                  <a:lnTo>
                    <a:pt x="2255291" y="452501"/>
                  </a:lnTo>
                  <a:lnTo>
                    <a:pt x="2302281" y="459524"/>
                  </a:lnTo>
                  <a:lnTo>
                    <a:pt x="2332444" y="457238"/>
                  </a:lnTo>
                  <a:lnTo>
                    <a:pt x="2359329" y="450786"/>
                  </a:lnTo>
                  <a:lnTo>
                    <a:pt x="2383231" y="440778"/>
                  </a:lnTo>
                  <a:lnTo>
                    <a:pt x="2404465" y="427786"/>
                  </a:lnTo>
                  <a:lnTo>
                    <a:pt x="2398560" y="416991"/>
                  </a:lnTo>
                  <a:lnTo>
                    <a:pt x="2386063" y="394144"/>
                  </a:lnTo>
                  <a:lnTo>
                    <a:pt x="2369058" y="403872"/>
                  </a:lnTo>
                  <a:lnTo>
                    <a:pt x="2350439" y="411048"/>
                  </a:lnTo>
                  <a:lnTo>
                    <a:pt x="2330285" y="415480"/>
                  </a:lnTo>
                  <a:lnTo>
                    <a:pt x="2308631" y="416991"/>
                  </a:lnTo>
                  <a:lnTo>
                    <a:pt x="2268753" y="409460"/>
                  </a:lnTo>
                  <a:lnTo>
                    <a:pt x="2237625" y="388112"/>
                  </a:lnTo>
                  <a:lnTo>
                    <a:pt x="2216607" y="354876"/>
                  </a:lnTo>
                  <a:lnTo>
                    <a:pt x="2207082" y="311632"/>
                  </a:lnTo>
                  <a:lnTo>
                    <a:pt x="2414625" y="311632"/>
                  </a:lnTo>
                  <a:lnTo>
                    <a:pt x="2415819" y="304101"/>
                  </a:lnTo>
                  <a:lnTo>
                    <a:pt x="2416606" y="296557"/>
                  </a:lnTo>
                  <a:lnTo>
                    <a:pt x="2417038" y="288785"/>
                  </a:lnTo>
                  <a:lnTo>
                    <a:pt x="2417165" y="280530"/>
                  </a:lnTo>
                  <a:close/>
                </a:path>
                <a:path w="7774305" h="459740">
                  <a:moveTo>
                    <a:pt x="5760834" y="35991"/>
                  </a:moveTo>
                  <a:lnTo>
                    <a:pt x="5455551" y="35991"/>
                  </a:lnTo>
                  <a:lnTo>
                    <a:pt x="5455551" y="80441"/>
                  </a:lnTo>
                  <a:lnTo>
                    <a:pt x="5581218" y="80441"/>
                  </a:lnTo>
                  <a:lnTo>
                    <a:pt x="5581218" y="451281"/>
                  </a:lnTo>
                  <a:lnTo>
                    <a:pt x="5634533" y="451281"/>
                  </a:lnTo>
                  <a:lnTo>
                    <a:pt x="5634533" y="80441"/>
                  </a:lnTo>
                  <a:lnTo>
                    <a:pt x="5760834" y="80441"/>
                  </a:lnTo>
                  <a:lnTo>
                    <a:pt x="5760834" y="35991"/>
                  </a:lnTo>
                  <a:close/>
                </a:path>
                <a:path w="7774305" h="459740">
                  <a:moveTo>
                    <a:pt x="5875210" y="143446"/>
                  </a:moveTo>
                  <a:lnTo>
                    <a:pt x="5822531" y="143446"/>
                  </a:lnTo>
                  <a:lnTo>
                    <a:pt x="5822531" y="451904"/>
                  </a:lnTo>
                  <a:lnTo>
                    <a:pt x="5875210" y="451904"/>
                  </a:lnTo>
                  <a:lnTo>
                    <a:pt x="5875210" y="143446"/>
                  </a:lnTo>
                  <a:close/>
                </a:path>
                <a:path w="7774305" h="459740">
                  <a:moveTo>
                    <a:pt x="5884100" y="45694"/>
                  </a:moveTo>
                  <a:lnTo>
                    <a:pt x="5881497" y="31775"/>
                  </a:lnTo>
                  <a:lnTo>
                    <a:pt x="5874258" y="20942"/>
                  </a:lnTo>
                  <a:lnTo>
                    <a:pt x="5863209" y="13919"/>
                  </a:lnTo>
                  <a:lnTo>
                    <a:pt x="5849188" y="11430"/>
                  </a:lnTo>
                  <a:lnTo>
                    <a:pt x="5835167" y="13919"/>
                  </a:lnTo>
                  <a:lnTo>
                    <a:pt x="5824118" y="20942"/>
                  </a:lnTo>
                  <a:lnTo>
                    <a:pt x="5816879" y="31775"/>
                  </a:lnTo>
                  <a:lnTo>
                    <a:pt x="5814276" y="45694"/>
                  </a:lnTo>
                  <a:lnTo>
                    <a:pt x="5816879" y="59893"/>
                  </a:lnTo>
                  <a:lnTo>
                    <a:pt x="5824118" y="70688"/>
                  </a:lnTo>
                  <a:lnTo>
                    <a:pt x="5835167" y="77558"/>
                  </a:lnTo>
                  <a:lnTo>
                    <a:pt x="5849188" y="79971"/>
                  </a:lnTo>
                  <a:lnTo>
                    <a:pt x="5863209" y="77558"/>
                  </a:lnTo>
                  <a:lnTo>
                    <a:pt x="5874258" y="70688"/>
                  </a:lnTo>
                  <a:lnTo>
                    <a:pt x="5881497" y="59893"/>
                  </a:lnTo>
                  <a:lnTo>
                    <a:pt x="5884100" y="45694"/>
                  </a:lnTo>
                  <a:close/>
                </a:path>
                <a:path w="7774305" h="459740">
                  <a:moveTo>
                    <a:pt x="6121666" y="446189"/>
                  </a:moveTo>
                  <a:lnTo>
                    <a:pt x="6110871" y="408749"/>
                  </a:lnTo>
                  <a:lnTo>
                    <a:pt x="6101575" y="412343"/>
                  </a:lnTo>
                  <a:lnTo>
                    <a:pt x="6092622" y="414693"/>
                  </a:lnTo>
                  <a:lnTo>
                    <a:pt x="6083922" y="415975"/>
                  </a:lnTo>
                  <a:lnTo>
                    <a:pt x="6075324" y="416356"/>
                  </a:lnTo>
                  <a:lnTo>
                    <a:pt x="6053163" y="412407"/>
                  </a:lnTo>
                  <a:lnTo>
                    <a:pt x="6038443" y="400888"/>
                  </a:lnTo>
                  <a:lnTo>
                    <a:pt x="6030252" y="382358"/>
                  </a:lnTo>
                  <a:lnTo>
                    <a:pt x="6027725" y="357339"/>
                  </a:lnTo>
                  <a:lnTo>
                    <a:pt x="6027725" y="185966"/>
                  </a:lnTo>
                  <a:lnTo>
                    <a:pt x="6111506" y="185966"/>
                  </a:lnTo>
                  <a:lnTo>
                    <a:pt x="6111506" y="143446"/>
                  </a:lnTo>
                  <a:lnTo>
                    <a:pt x="6027725" y="143446"/>
                  </a:lnTo>
                  <a:lnTo>
                    <a:pt x="6027725" y="44424"/>
                  </a:lnTo>
                  <a:lnTo>
                    <a:pt x="5983935" y="44424"/>
                  </a:lnTo>
                  <a:lnTo>
                    <a:pt x="5977585" y="143446"/>
                  </a:lnTo>
                  <a:lnTo>
                    <a:pt x="5929350" y="146621"/>
                  </a:lnTo>
                  <a:lnTo>
                    <a:pt x="5929350" y="185966"/>
                  </a:lnTo>
                  <a:lnTo>
                    <a:pt x="5975045" y="185966"/>
                  </a:lnTo>
                  <a:lnTo>
                    <a:pt x="5975045" y="356069"/>
                  </a:lnTo>
                  <a:lnTo>
                    <a:pt x="5979553" y="398195"/>
                  </a:lnTo>
                  <a:lnTo>
                    <a:pt x="5994400" y="430872"/>
                  </a:lnTo>
                  <a:lnTo>
                    <a:pt x="6021641" y="452005"/>
                  </a:lnTo>
                  <a:lnTo>
                    <a:pt x="6063272" y="459524"/>
                  </a:lnTo>
                  <a:lnTo>
                    <a:pt x="6078906" y="458508"/>
                  </a:lnTo>
                  <a:lnTo>
                    <a:pt x="6094133" y="455714"/>
                  </a:lnTo>
                  <a:lnTo>
                    <a:pt x="6108522" y="451485"/>
                  </a:lnTo>
                  <a:lnTo>
                    <a:pt x="6121666" y="446189"/>
                  </a:lnTo>
                  <a:close/>
                </a:path>
                <a:path w="7774305" h="459740">
                  <a:moveTo>
                    <a:pt x="6402832" y="280530"/>
                  </a:moveTo>
                  <a:lnTo>
                    <a:pt x="6397511" y="231368"/>
                  </a:lnTo>
                  <a:lnTo>
                    <a:pt x="6381928" y="191211"/>
                  </a:lnTo>
                  <a:lnTo>
                    <a:pt x="6356629" y="161175"/>
                  </a:lnTo>
                  <a:lnTo>
                    <a:pt x="6355867" y="160769"/>
                  </a:lnTo>
                  <a:lnTo>
                    <a:pt x="6355867" y="271018"/>
                  </a:lnTo>
                  <a:lnTo>
                    <a:pt x="6192748" y="271018"/>
                  </a:lnTo>
                  <a:lnTo>
                    <a:pt x="6203035" y="231533"/>
                  </a:lnTo>
                  <a:lnTo>
                    <a:pt x="6222733" y="202234"/>
                  </a:lnTo>
                  <a:lnTo>
                    <a:pt x="6249340" y="183997"/>
                  </a:lnTo>
                  <a:lnTo>
                    <a:pt x="6280340" y="177711"/>
                  </a:lnTo>
                  <a:lnTo>
                    <a:pt x="6311951" y="183730"/>
                  </a:lnTo>
                  <a:lnTo>
                    <a:pt x="6335712" y="201510"/>
                  </a:lnTo>
                  <a:lnTo>
                    <a:pt x="6350673" y="230733"/>
                  </a:lnTo>
                  <a:lnTo>
                    <a:pt x="6355867" y="271018"/>
                  </a:lnTo>
                  <a:lnTo>
                    <a:pt x="6355867" y="160769"/>
                  </a:lnTo>
                  <a:lnTo>
                    <a:pt x="6322161" y="142341"/>
                  </a:lnTo>
                  <a:lnTo>
                    <a:pt x="6279070" y="135826"/>
                  </a:lnTo>
                  <a:lnTo>
                    <a:pt x="6237617" y="143027"/>
                  </a:lnTo>
                  <a:lnTo>
                    <a:pt x="6199924" y="163918"/>
                  </a:lnTo>
                  <a:lnTo>
                    <a:pt x="6169114" y="197383"/>
                  </a:lnTo>
                  <a:lnTo>
                    <a:pt x="6148324" y="242328"/>
                  </a:lnTo>
                  <a:lnTo>
                    <a:pt x="6140704" y="297675"/>
                  </a:lnTo>
                  <a:lnTo>
                    <a:pt x="6148095" y="353745"/>
                  </a:lnTo>
                  <a:lnTo>
                    <a:pt x="6168771" y="398792"/>
                  </a:lnTo>
                  <a:lnTo>
                    <a:pt x="6200470" y="431977"/>
                  </a:lnTo>
                  <a:lnTo>
                    <a:pt x="6240958" y="452501"/>
                  </a:lnTo>
                  <a:lnTo>
                    <a:pt x="6287948" y="459524"/>
                  </a:lnTo>
                  <a:lnTo>
                    <a:pt x="6318110" y="457238"/>
                  </a:lnTo>
                  <a:lnTo>
                    <a:pt x="6344996" y="450786"/>
                  </a:lnTo>
                  <a:lnTo>
                    <a:pt x="6368910" y="440778"/>
                  </a:lnTo>
                  <a:lnTo>
                    <a:pt x="6390132" y="427786"/>
                  </a:lnTo>
                  <a:lnTo>
                    <a:pt x="6384239" y="416991"/>
                  </a:lnTo>
                  <a:lnTo>
                    <a:pt x="6371730" y="394144"/>
                  </a:lnTo>
                  <a:lnTo>
                    <a:pt x="6354724" y="403872"/>
                  </a:lnTo>
                  <a:lnTo>
                    <a:pt x="6336106" y="411048"/>
                  </a:lnTo>
                  <a:lnTo>
                    <a:pt x="6315951" y="415480"/>
                  </a:lnTo>
                  <a:lnTo>
                    <a:pt x="6294298" y="416991"/>
                  </a:lnTo>
                  <a:lnTo>
                    <a:pt x="6254420" y="409460"/>
                  </a:lnTo>
                  <a:lnTo>
                    <a:pt x="6223292" y="388112"/>
                  </a:lnTo>
                  <a:lnTo>
                    <a:pt x="6202273" y="354876"/>
                  </a:lnTo>
                  <a:lnTo>
                    <a:pt x="6192748" y="311632"/>
                  </a:lnTo>
                  <a:lnTo>
                    <a:pt x="6400292" y="311632"/>
                  </a:lnTo>
                  <a:lnTo>
                    <a:pt x="6401486" y="304101"/>
                  </a:lnTo>
                  <a:lnTo>
                    <a:pt x="6402273" y="296557"/>
                  </a:lnTo>
                  <a:lnTo>
                    <a:pt x="6402705" y="288785"/>
                  </a:lnTo>
                  <a:lnTo>
                    <a:pt x="6402832" y="280530"/>
                  </a:lnTo>
                  <a:close/>
                </a:path>
                <a:path w="7774305" h="459740">
                  <a:moveTo>
                    <a:pt x="6554838" y="453809"/>
                  </a:moveTo>
                  <a:lnTo>
                    <a:pt x="6547853" y="414451"/>
                  </a:lnTo>
                  <a:lnTo>
                    <a:pt x="6542786" y="415721"/>
                  </a:lnTo>
                  <a:lnTo>
                    <a:pt x="6537071" y="415721"/>
                  </a:lnTo>
                  <a:lnTo>
                    <a:pt x="6531203" y="414578"/>
                  </a:lnTo>
                  <a:lnTo>
                    <a:pt x="6526352" y="410806"/>
                  </a:lnTo>
                  <a:lnTo>
                    <a:pt x="6523050" y="403948"/>
                  </a:lnTo>
                  <a:lnTo>
                    <a:pt x="6521831" y="393509"/>
                  </a:lnTo>
                  <a:lnTo>
                    <a:pt x="6521831" y="0"/>
                  </a:lnTo>
                  <a:lnTo>
                    <a:pt x="6469151" y="0"/>
                  </a:lnTo>
                  <a:lnTo>
                    <a:pt x="6469151" y="389699"/>
                  </a:lnTo>
                  <a:lnTo>
                    <a:pt x="6472250" y="419354"/>
                  </a:lnTo>
                  <a:lnTo>
                    <a:pt x="6482004" y="441274"/>
                  </a:lnTo>
                  <a:lnTo>
                    <a:pt x="6499149" y="454863"/>
                  </a:lnTo>
                  <a:lnTo>
                    <a:pt x="6524371" y="459524"/>
                  </a:lnTo>
                  <a:lnTo>
                    <a:pt x="6533693" y="459155"/>
                  </a:lnTo>
                  <a:lnTo>
                    <a:pt x="6541744" y="458089"/>
                  </a:lnTo>
                  <a:lnTo>
                    <a:pt x="6548742" y="456311"/>
                  </a:lnTo>
                  <a:lnTo>
                    <a:pt x="6554838" y="453809"/>
                  </a:lnTo>
                  <a:close/>
                </a:path>
                <a:path w="7774305" h="459740">
                  <a:moveTo>
                    <a:pt x="6822237" y="367487"/>
                  </a:moveTo>
                  <a:lnTo>
                    <a:pt x="6793039" y="306006"/>
                  </a:lnTo>
                  <a:lnTo>
                    <a:pt x="6727672" y="273558"/>
                  </a:lnTo>
                  <a:lnTo>
                    <a:pt x="6701117" y="263626"/>
                  </a:lnTo>
                  <a:lnTo>
                    <a:pt x="6680467" y="252691"/>
                  </a:lnTo>
                  <a:lnTo>
                    <a:pt x="6667068" y="239014"/>
                  </a:lnTo>
                  <a:lnTo>
                    <a:pt x="6662293" y="220878"/>
                  </a:lnTo>
                  <a:lnTo>
                    <a:pt x="6665582" y="204292"/>
                  </a:lnTo>
                  <a:lnTo>
                    <a:pt x="6675780" y="190093"/>
                  </a:lnTo>
                  <a:lnTo>
                    <a:pt x="6693357" y="180174"/>
                  </a:lnTo>
                  <a:lnTo>
                    <a:pt x="6718782" y="176441"/>
                  </a:lnTo>
                  <a:lnTo>
                    <a:pt x="6738366" y="178079"/>
                  </a:lnTo>
                  <a:lnTo>
                    <a:pt x="6756463" y="182867"/>
                  </a:lnTo>
                  <a:lnTo>
                    <a:pt x="6773494" y="190639"/>
                  </a:lnTo>
                  <a:lnTo>
                    <a:pt x="6789864" y="201193"/>
                  </a:lnTo>
                  <a:lnTo>
                    <a:pt x="6813982" y="170738"/>
                  </a:lnTo>
                  <a:lnTo>
                    <a:pt x="6794284" y="156705"/>
                  </a:lnTo>
                  <a:lnTo>
                    <a:pt x="6771538" y="145669"/>
                  </a:lnTo>
                  <a:lnTo>
                    <a:pt x="6746062" y="138430"/>
                  </a:lnTo>
                  <a:lnTo>
                    <a:pt x="6718147" y="135826"/>
                  </a:lnTo>
                  <a:lnTo>
                    <a:pt x="6673101" y="142544"/>
                  </a:lnTo>
                  <a:lnTo>
                    <a:pt x="6639598" y="161048"/>
                  </a:lnTo>
                  <a:lnTo>
                    <a:pt x="6618719" y="188836"/>
                  </a:lnTo>
                  <a:lnTo>
                    <a:pt x="6611518" y="223418"/>
                  </a:lnTo>
                  <a:lnTo>
                    <a:pt x="6619189" y="256501"/>
                  </a:lnTo>
                  <a:lnTo>
                    <a:pt x="6639522" y="281012"/>
                  </a:lnTo>
                  <a:lnTo>
                    <a:pt x="6668554" y="299097"/>
                  </a:lnTo>
                  <a:lnTo>
                    <a:pt x="6702272" y="312902"/>
                  </a:lnTo>
                  <a:lnTo>
                    <a:pt x="6727812" y="322821"/>
                  </a:lnTo>
                  <a:lnTo>
                    <a:pt x="6749961" y="334645"/>
                  </a:lnTo>
                  <a:lnTo>
                    <a:pt x="6765557" y="350037"/>
                  </a:lnTo>
                  <a:lnTo>
                    <a:pt x="6771462" y="370662"/>
                  </a:lnTo>
                  <a:lnTo>
                    <a:pt x="6767754" y="389343"/>
                  </a:lnTo>
                  <a:lnTo>
                    <a:pt x="6756540" y="404456"/>
                  </a:lnTo>
                  <a:lnTo>
                    <a:pt x="6737718" y="414578"/>
                  </a:lnTo>
                  <a:lnTo>
                    <a:pt x="6711162" y="418261"/>
                  </a:lnTo>
                  <a:lnTo>
                    <a:pt x="6684365" y="416128"/>
                  </a:lnTo>
                  <a:lnTo>
                    <a:pt x="6660553" y="409778"/>
                  </a:lnTo>
                  <a:lnTo>
                    <a:pt x="6638874" y="399249"/>
                  </a:lnTo>
                  <a:lnTo>
                    <a:pt x="6618503" y="384619"/>
                  </a:lnTo>
                  <a:lnTo>
                    <a:pt x="6594386" y="415086"/>
                  </a:lnTo>
                  <a:lnTo>
                    <a:pt x="6618046" y="433819"/>
                  </a:lnTo>
                  <a:lnTo>
                    <a:pt x="6645630" y="447776"/>
                  </a:lnTo>
                  <a:lnTo>
                    <a:pt x="6676314" y="456501"/>
                  </a:lnTo>
                  <a:lnTo>
                    <a:pt x="6709257" y="459524"/>
                  </a:lnTo>
                  <a:lnTo>
                    <a:pt x="6757708" y="452196"/>
                  </a:lnTo>
                  <a:lnTo>
                    <a:pt x="6793116" y="432308"/>
                  </a:lnTo>
                  <a:lnTo>
                    <a:pt x="6814845" y="403021"/>
                  </a:lnTo>
                  <a:lnTo>
                    <a:pt x="6822237" y="367487"/>
                  </a:lnTo>
                  <a:close/>
                </a:path>
                <a:path w="7774305" h="459740">
                  <a:moveTo>
                    <a:pt x="7127710" y="280530"/>
                  </a:moveTo>
                  <a:lnTo>
                    <a:pt x="7126681" y="271018"/>
                  </a:lnTo>
                  <a:lnTo>
                    <a:pt x="7122401" y="231368"/>
                  </a:lnTo>
                  <a:lnTo>
                    <a:pt x="7106818" y="191211"/>
                  </a:lnTo>
                  <a:lnTo>
                    <a:pt x="7095452" y="177711"/>
                  </a:lnTo>
                  <a:lnTo>
                    <a:pt x="7081507" y="161175"/>
                  </a:lnTo>
                  <a:lnTo>
                    <a:pt x="7080745" y="160769"/>
                  </a:lnTo>
                  <a:lnTo>
                    <a:pt x="7080745" y="271018"/>
                  </a:lnTo>
                  <a:lnTo>
                    <a:pt x="6917626" y="271018"/>
                  </a:lnTo>
                  <a:lnTo>
                    <a:pt x="6927926" y="231533"/>
                  </a:lnTo>
                  <a:lnTo>
                    <a:pt x="6947624" y="202234"/>
                  </a:lnTo>
                  <a:lnTo>
                    <a:pt x="6974218" y="183997"/>
                  </a:lnTo>
                  <a:lnTo>
                    <a:pt x="7005218" y="177711"/>
                  </a:lnTo>
                  <a:lnTo>
                    <a:pt x="7036829" y="183730"/>
                  </a:lnTo>
                  <a:lnTo>
                    <a:pt x="7060590" y="201510"/>
                  </a:lnTo>
                  <a:lnTo>
                    <a:pt x="7075551" y="230733"/>
                  </a:lnTo>
                  <a:lnTo>
                    <a:pt x="7080745" y="271018"/>
                  </a:lnTo>
                  <a:lnTo>
                    <a:pt x="7080745" y="160769"/>
                  </a:lnTo>
                  <a:lnTo>
                    <a:pt x="7047039" y="142341"/>
                  </a:lnTo>
                  <a:lnTo>
                    <a:pt x="7003948" y="135826"/>
                  </a:lnTo>
                  <a:lnTo>
                    <a:pt x="6962508" y="143027"/>
                  </a:lnTo>
                  <a:lnTo>
                    <a:pt x="6924815" y="163918"/>
                  </a:lnTo>
                  <a:lnTo>
                    <a:pt x="6894004" y="197383"/>
                  </a:lnTo>
                  <a:lnTo>
                    <a:pt x="6873214" y="242328"/>
                  </a:lnTo>
                  <a:lnTo>
                    <a:pt x="6865582" y="297675"/>
                  </a:lnTo>
                  <a:lnTo>
                    <a:pt x="6872973" y="353745"/>
                  </a:lnTo>
                  <a:lnTo>
                    <a:pt x="6893649" y="398792"/>
                  </a:lnTo>
                  <a:lnTo>
                    <a:pt x="6925361" y="431977"/>
                  </a:lnTo>
                  <a:lnTo>
                    <a:pt x="6965836" y="452501"/>
                  </a:lnTo>
                  <a:lnTo>
                    <a:pt x="7012838" y="459524"/>
                  </a:lnTo>
                  <a:lnTo>
                    <a:pt x="7042988" y="457238"/>
                  </a:lnTo>
                  <a:lnTo>
                    <a:pt x="7069874" y="450786"/>
                  </a:lnTo>
                  <a:lnTo>
                    <a:pt x="7093788" y="440778"/>
                  </a:lnTo>
                  <a:lnTo>
                    <a:pt x="7115022" y="427786"/>
                  </a:lnTo>
                  <a:lnTo>
                    <a:pt x="7109117" y="416991"/>
                  </a:lnTo>
                  <a:lnTo>
                    <a:pt x="7096607" y="394144"/>
                  </a:lnTo>
                  <a:lnTo>
                    <a:pt x="7079602" y="403872"/>
                  </a:lnTo>
                  <a:lnTo>
                    <a:pt x="7060997" y="411048"/>
                  </a:lnTo>
                  <a:lnTo>
                    <a:pt x="7040829" y="415480"/>
                  </a:lnTo>
                  <a:lnTo>
                    <a:pt x="7019176" y="416991"/>
                  </a:lnTo>
                  <a:lnTo>
                    <a:pt x="6979310" y="409460"/>
                  </a:lnTo>
                  <a:lnTo>
                    <a:pt x="6948170" y="388112"/>
                  </a:lnTo>
                  <a:lnTo>
                    <a:pt x="6927164" y="354876"/>
                  </a:lnTo>
                  <a:lnTo>
                    <a:pt x="6917626" y="311632"/>
                  </a:lnTo>
                  <a:lnTo>
                    <a:pt x="7125170" y="311632"/>
                  </a:lnTo>
                  <a:lnTo>
                    <a:pt x="7126376" y="304101"/>
                  </a:lnTo>
                  <a:lnTo>
                    <a:pt x="7127164" y="296557"/>
                  </a:lnTo>
                  <a:lnTo>
                    <a:pt x="7127583" y="288785"/>
                  </a:lnTo>
                  <a:lnTo>
                    <a:pt x="7127710" y="280530"/>
                  </a:lnTo>
                  <a:close/>
                </a:path>
                <a:path w="7774305" h="459740">
                  <a:moveTo>
                    <a:pt x="7246340" y="143446"/>
                  </a:moveTo>
                  <a:lnTo>
                    <a:pt x="7193661" y="143446"/>
                  </a:lnTo>
                  <a:lnTo>
                    <a:pt x="7193661" y="451904"/>
                  </a:lnTo>
                  <a:lnTo>
                    <a:pt x="7246340" y="451904"/>
                  </a:lnTo>
                  <a:lnTo>
                    <a:pt x="7246340" y="143446"/>
                  </a:lnTo>
                  <a:close/>
                </a:path>
                <a:path w="7774305" h="459740">
                  <a:moveTo>
                    <a:pt x="7255218" y="45694"/>
                  </a:moveTo>
                  <a:lnTo>
                    <a:pt x="7252627" y="31775"/>
                  </a:lnTo>
                  <a:lnTo>
                    <a:pt x="7245388" y="20942"/>
                  </a:lnTo>
                  <a:lnTo>
                    <a:pt x="7234339" y="13919"/>
                  </a:lnTo>
                  <a:lnTo>
                    <a:pt x="7220318" y="11430"/>
                  </a:lnTo>
                  <a:lnTo>
                    <a:pt x="7206297" y="13919"/>
                  </a:lnTo>
                  <a:lnTo>
                    <a:pt x="7195248" y="20942"/>
                  </a:lnTo>
                  <a:lnTo>
                    <a:pt x="7188009" y="31775"/>
                  </a:lnTo>
                  <a:lnTo>
                    <a:pt x="7185406" y="45694"/>
                  </a:lnTo>
                  <a:lnTo>
                    <a:pt x="7188009" y="59893"/>
                  </a:lnTo>
                  <a:lnTo>
                    <a:pt x="7195248" y="70688"/>
                  </a:lnTo>
                  <a:lnTo>
                    <a:pt x="7206297" y="77558"/>
                  </a:lnTo>
                  <a:lnTo>
                    <a:pt x="7220318" y="79971"/>
                  </a:lnTo>
                  <a:lnTo>
                    <a:pt x="7234339" y="77558"/>
                  </a:lnTo>
                  <a:lnTo>
                    <a:pt x="7245388" y="70688"/>
                  </a:lnTo>
                  <a:lnTo>
                    <a:pt x="7252627" y="59893"/>
                  </a:lnTo>
                  <a:lnTo>
                    <a:pt x="7255218" y="45694"/>
                  </a:lnTo>
                  <a:close/>
                </a:path>
                <a:path w="7774305" h="459740">
                  <a:moveTo>
                    <a:pt x="7492784" y="446189"/>
                  </a:moveTo>
                  <a:lnTo>
                    <a:pt x="7482002" y="408749"/>
                  </a:lnTo>
                  <a:lnTo>
                    <a:pt x="7472693" y="412343"/>
                  </a:lnTo>
                  <a:lnTo>
                    <a:pt x="7463752" y="414693"/>
                  </a:lnTo>
                  <a:lnTo>
                    <a:pt x="7455040" y="415975"/>
                  </a:lnTo>
                  <a:lnTo>
                    <a:pt x="7446454" y="416356"/>
                  </a:lnTo>
                  <a:lnTo>
                    <a:pt x="7424293" y="412407"/>
                  </a:lnTo>
                  <a:lnTo>
                    <a:pt x="7409561" y="400888"/>
                  </a:lnTo>
                  <a:lnTo>
                    <a:pt x="7401382" y="382358"/>
                  </a:lnTo>
                  <a:lnTo>
                    <a:pt x="7398855" y="357339"/>
                  </a:lnTo>
                  <a:lnTo>
                    <a:pt x="7398855" y="185966"/>
                  </a:lnTo>
                  <a:lnTo>
                    <a:pt x="7482637" y="185966"/>
                  </a:lnTo>
                  <a:lnTo>
                    <a:pt x="7482637" y="143446"/>
                  </a:lnTo>
                  <a:lnTo>
                    <a:pt x="7398855" y="143446"/>
                  </a:lnTo>
                  <a:lnTo>
                    <a:pt x="7398855" y="44424"/>
                  </a:lnTo>
                  <a:lnTo>
                    <a:pt x="7355065" y="44424"/>
                  </a:lnTo>
                  <a:lnTo>
                    <a:pt x="7348715" y="143446"/>
                  </a:lnTo>
                  <a:lnTo>
                    <a:pt x="7300481" y="146621"/>
                  </a:lnTo>
                  <a:lnTo>
                    <a:pt x="7300481" y="185966"/>
                  </a:lnTo>
                  <a:lnTo>
                    <a:pt x="7346175" y="185966"/>
                  </a:lnTo>
                  <a:lnTo>
                    <a:pt x="7346175" y="356069"/>
                  </a:lnTo>
                  <a:lnTo>
                    <a:pt x="7350671" y="398195"/>
                  </a:lnTo>
                  <a:lnTo>
                    <a:pt x="7365530" y="430872"/>
                  </a:lnTo>
                  <a:lnTo>
                    <a:pt x="7392759" y="452005"/>
                  </a:lnTo>
                  <a:lnTo>
                    <a:pt x="7434402" y="459524"/>
                  </a:lnTo>
                  <a:lnTo>
                    <a:pt x="7450036" y="458508"/>
                  </a:lnTo>
                  <a:lnTo>
                    <a:pt x="7465263" y="455714"/>
                  </a:lnTo>
                  <a:lnTo>
                    <a:pt x="7479652" y="451485"/>
                  </a:lnTo>
                  <a:lnTo>
                    <a:pt x="7492784" y="446189"/>
                  </a:lnTo>
                  <a:close/>
                </a:path>
                <a:path w="7774305" h="459740">
                  <a:moveTo>
                    <a:pt x="7773962" y="280530"/>
                  </a:moveTo>
                  <a:lnTo>
                    <a:pt x="7768641" y="231368"/>
                  </a:lnTo>
                  <a:lnTo>
                    <a:pt x="7753058" y="191211"/>
                  </a:lnTo>
                  <a:lnTo>
                    <a:pt x="7727759" y="161175"/>
                  </a:lnTo>
                  <a:lnTo>
                    <a:pt x="7726985" y="160756"/>
                  </a:lnTo>
                  <a:lnTo>
                    <a:pt x="7726985" y="271018"/>
                  </a:lnTo>
                  <a:lnTo>
                    <a:pt x="7563879" y="271018"/>
                  </a:lnTo>
                  <a:lnTo>
                    <a:pt x="7574166" y="231533"/>
                  </a:lnTo>
                  <a:lnTo>
                    <a:pt x="7593863" y="202234"/>
                  </a:lnTo>
                  <a:lnTo>
                    <a:pt x="7620457" y="183997"/>
                  </a:lnTo>
                  <a:lnTo>
                    <a:pt x="7651458" y="177711"/>
                  </a:lnTo>
                  <a:lnTo>
                    <a:pt x="7683081" y="183730"/>
                  </a:lnTo>
                  <a:lnTo>
                    <a:pt x="7706842" y="201510"/>
                  </a:lnTo>
                  <a:lnTo>
                    <a:pt x="7721790" y="230733"/>
                  </a:lnTo>
                  <a:lnTo>
                    <a:pt x="7726985" y="271018"/>
                  </a:lnTo>
                  <a:lnTo>
                    <a:pt x="7726985" y="160756"/>
                  </a:lnTo>
                  <a:lnTo>
                    <a:pt x="7693279" y="142341"/>
                  </a:lnTo>
                  <a:lnTo>
                    <a:pt x="7650188" y="135826"/>
                  </a:lnTo>
                  <a:lnTo>
                    <a:pt x="7608748" y="143027"/>
                  </a:lnTo>
                  <a:lnTo>
                    <a:pt x="7571054" y="163918"/>
                  </a:lnTo>
                  <a:lnTo>
                    <a:pt x="7540244" y="197383"/>
                  </a:lnTo>
                  <a:lnTo>
                    <a:pt x="7519454" y="242328"/>
                  </a:lnTo>
                  <a:lnTo>
                    <a:pt x="7511834" y="297675"/>
                  </a:lnTo>
                  <a:lnTo>
                    <a:pt x="7519225" y="353745"/>
                  </a:lnTo>
                  <a:lnTo>
                    <a:pt x="7539901" y="398792"/>
                  </a:lnTo>
                  <a:lnTo>
                    <a:pt x="7571600" y="431977"/>
                  </a:lnTo>
                  <a:lnTo>
                    <a:pt x="7612075" y="452501"/>
                  </a:lnTo>
                  <a:lnTo>
                    <a:pt x="7659078" y="459524"/>
                  </a:lnTo>
                  <a:lnTo>
                    <a:pt x="7689240" y="457238"/>
                  </a:lnTo>
                  <a:lnTo>
                    <a:pt x="7716126" y="450786"/>
                  </a:lnTo>
                  <a:lnTo>
                    <a:pt x="7740028" y="440778"/>
                  </a:lnTo>
                  <a:lnTo>
                    <a:pt x="7761262" y="427786"/>
                  </a:lnTo>
                  <a:lnTo>
                    <a:pt x="7755356" y="416991"/>
                  </a:lnTo>
                  <a:lnTo>
                    <a:pt x="7742860" y="394144"/>
                  </a:lnTo>
                  <a:lnTo>
                    <a:pt x="7725854" y="403872"/>
                  </a:lnTo>
                  <a:lnTo>
                    <a:pt x="7707236" y="411048"/>
                  </a:lnTo>
                  <a:lnTo>
                    <a:pt x="7687069" y="415480"/>
                  </a:lnTo>
                  <a:lnTo>
                    <a:pt x="7665428" y="416991"/>
                  </a:lnTo>
                  <a:lnTo>
                    <a:pt x="7625550" y="409460"/>
                  </a:lnTo>
                  <a:lnTo>
                    <a:pt x="7594422" y="388112"/>
                  </a:lnTo>
                  <a:lnTo>
                    <a:pt x="7573404" y="354876"/>
                  </a:lnTo>
                  <a:lnTo>
                    <a:pt x="7563879" y="311632"/>
                  </a:lnTo>
                  <a:lnTo>
                    <a:pt x="7771422" y="311632"/>
                  </a:lnTo>
                  <a:lnTo>
                    <a:pt x="7772616" y="304101"/>
                  </a:lnTo>
                  <a:lnTo>
                    <a:pt x="7773403" y="296557"/>
                  </a:lnTo>
                  <a:lnTo>
                    <a:pt x="7773822" y="288785"/>
                  </a:lnTo>
                  <a:lnTo>
                    <a:pt x="7773962" y="28053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37889" y="737387"/>
              <a:ext cx="173588" cy="2347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42472" y="793937"/>
              <a:ext cx="255085" cy="18253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35532" y="798232"/>
              <a:ext cx="138512" cy="17824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08619" y="798232"/>
              <a:ext cx="132070" cy="17394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73976" y="717344"/>
              <a:ext cx="153035" cy="259715"/>
            </a:xfrm>
            <a:custGeom>
              <a:avLst/>
              <a:gdLst/>
              <a:ahLst/>
              <a:cxnLst/>
              <a:rect l="l" t="t" r="r" b="b"/>
              <a:pathLst>
                <a:path w="153035" h="259715">
                  <a:moveTo>
                    <a:pt x="126217" y="236939"/>
                  </a:moveTo>
                  <a:lnTo>
                    <a:pt x="27559" y="236939"/>
                  </a:lnTo>
                  <a:lnTo>
                    <a:pt x="39504" y="246295"/>
                  </a:lnTo>
                  <a:lnTo>
                    <a:pt x="51986" y="253268"/>
                  </a:lnTo>
                  <a:lnTo>
                    <a:pt x="64603" y="257625"/>
                  </a:lnTo>
                  <a:lnTo>
                    <a:pt x="76951" y="259129"/>
                  </a:lnTo>
                  <a:lnTo>
                    <a:pt x="105511" y="252776"/>
                  </a:lnTo>
                  <a:lnTo>
                    <a:pt x="126217" y="236939"/>
                  </a:lnTo>
                  <a:close/>
                </a:path>
                <a:path w="153035" h="259715">
                  <a:moveTo>
                    <a:pt x="29706" y="0"/>
                  </a:moveTo>
                  <a:lnTo>
                    <a:pt x="0" y="0"/>
                  </a:lnTo>
                  <a:lnTo>
                    <a:pt x="0" y="254834"/>
                  </a:lnTo>
                  <a:lnTo>
                    <a:pt x="23622" y="254834"/>
                  </a:lnTo>
                  <a:lnTo>
                    <a:pt x="26485" y="236939"/>
                  </a:lnTo>
                  <a:lnTo>
                    <a:pt x="126217" y="236939"/>
                  </a:lnTo>
                  <a:lnTo>
                    <a:pt x="129609" y="234344"/>
                  </a:lnTo>
                  <a:lnTo>
                    <a:pt x="129760" y="234075"/>
                  </a:lnTo>
                  <a:lnTo>
                    <a:pt x="71940" y="234075"/>
                  </a:lnTo>
                  <a:lnTo>
                    <a:pt x="62623" y="233141"/>
                  </a:lnTo>
                  <a:lnTo>
                    <a:pt x="52165" y="230093"/>
                  </a:lnTo>
                  <a:lnTo>
                    <a:pt x="41037" y="224563"/>
                  </a:lnTo>
                  <a:lnTo>
                    <a:pt x="29706" y="216180"/>
                  </a:lnTo>
                  <a:lnTo>
                    <a:pt x="29706" y="125269"/>
                  </a:lnTo>
                  <a:lnTo>
                    <a:pt x="41803" y="114935"/>
                  </a:lnTo>
                  <a:lnTo>
                    <a:pt x="53463" y="107553"/>
                  </a:lnTo>
                  <a:lnTo>
                    <a:pt x="64787" y="103124"/>
                  </a:lnTo>
                  <a:lnTo>
                    <a:pt x="75877" y="101647"/>
                  </a:lnTo>
                  <a:lnTo>
                    <a:pt x="135178" y="101647"/>
                  </a:lnTo>
                  <a:lnTo>
                    <a:pt x="134709" y="100663"/>
                  </a:lnTo>
                  <a:lnTo>
                    <a:pt x="28633" y="100573"/>
                  </a:lnTo>
                  <a:lnTo>
                    <a:pt x="29706" y="69435"/>
                  </a:lnTo>
                  <a:lnTo>
                    <a:pt x="29706" y="0"/>
                  </a:lnTo>
                  <a:close/>
                </a:path>
                <a:path w="153035" h="259715">
                  <a:moveTo>
                    <a:pt x="135178" y="101647"/>
                  </a:moveTo>
                  <a:lnTo>
                    <a:pt x="75877" y="101647"/>
                  </a:lnTo>
                  <a:lnTo>
                    <a:pt x="96776" y="106216"/>
                  </a:lnTo>
                  <a:lnTo>
                    <a:pt x="110998" y="119140"/>
                  </a:lnTo>
                  <a:lnTo>
                    <a:pt x="119112" y="139245"/>
                  </a:lnTo>
                  <a:lnTo>
                    <a:pt x="121690" y="165356"/>
                  </a:lnTo>
                  <a:lnTo>
                    <a:pt x="117943" y="194213"/>
                  </a:lnTo>
                  <a:lnTo>
                    <a:pt x="107553" y="215822"/>
                  </a:lnTo>
                  <a:lnTo>
                    <a:pt x="91793" y="229378"/>
                  </a:lnTo>
                  <a:lnTo>
                    <a:pt x="71940" y="234075"/>
                  </a:lnTo>
                  <a:lnTo>
                    <a:pt x="129760" y="234075"/>
                  </a:lnTo>
                  <a:lnTo>
                    <a:pt x="146258" y="204771"/>
                  </a:lnTo>
                  <a:lnTo>
                    <a:pt x="152471" y="164998"/>
                  </a:lnTo>
                  <a:lnTo>
                    <a:pt x="147969" y="128535"/>
                  </a:lnTo>
                  <a:lnTo>
                    <a:pt x="135178" y="101647"/>
                  </a:lnTo>
                  <a:close/>
                </a:path>
                <a:path w="153035" h="259715">
                  <a:moveTo>
                    <a:pt x="83393" y="76593"/>
                  </a:moveTo>
                  <a:lnTo>
                    <a:pt x="68948" y="78427"/>
                  </a:lnTo>
                  <a:lnTo>
                    <a:pt x="54805" y="83483"/>
                  </a:lnTo>
                  <a:lnTo>
                    <a:pt x="41266" y="91089"/>
                  </a:lnTo>
                  <a:lnTo>
                    <a:pt x="28633" y="100573"/>
                  </a:lnTo>
                  <a:lnTo>
                    <a:pt x="134600" y="100573"/>
                  </a:lnTo>
                  <a:lnTo>
                    <a:pt x="113061" y="82857"/>
                  </a:lnTo>
                  <a:lnTo>
                    <a:pt x="83393" y="7659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68931" y="793937"/>
              <a:ext cx="95920" cy="17824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792269" y="798232"/>
              <a:ext cx="138512" cy="1782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72729" y="793937"/>
              <a:ext cx="137796" cy="18253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44062" y="717344"/>
              <a:ext cx="139700" cy="255270"/>
            </a:xfrm>
            <a:custGeom>
              <a:avLst/>
              <a:gdLst/>
              <a:ahLst/>
              <a:cxnLst/>
              <a:rect l="l" t="t" r="r" b="b"/>
              <a:pathLst>
                <a:path w="139700" h="255269">
                  <a:moveTo>
                    <a:pt x="29706" y="0"/>
                  </a:moveTo>
                  <a:lnTo>
                    <a:pt x="0" y="0"/>
                  </a:lnTo>
                  <a:lnTo>
                    <a:pt x="0" y="254834"/>
                  </a:lnTo>
                  <a:lnTo>
                    <a:pt x="29706" y="254834"/>
                  </a:lnTo>
                  <a:lnTo>
                    <a:pt x="29706" y="128849"/>
                  </a:lnTo>
                  <a:lnTo>
                    <a:pt x="41870" y="117311"/>
                  </a:lnTo>
                  <a:lnTo>
                    <a:pt x="53194" y="109029"/>
                  </a:lnTo>
                  <a:lnTo>
                    <a:pt x="64586" y="104035"/>
                  </a:lnTo>
                  <a:lnTo>
                    <a:pt x="76951" y="102363"/>
                  </a:lnTo>
                  <a:lnTo>
                    <a:pt x="91760" y="104997"/>
                  </a:lnTo>
                  <a:lnTo>
                    <a:pt x="102005" y="113235"/>
                  </a:lnTo>
                  <a:lnTo>
                    <a:pt x="107955" y="127579"/>
                  </a:lnTo>
                  <a:lnTo>
                    <a:pt x="109879" y="148534"/>
                  </a:lnTo>
                  <a:lnTo>
                    <a:pt x="109879" y="254834"/>
                  </a:lnTo>
                  <a:lnTo>
                    <a:pt x="139586" y="254834"/>
                  </a:lnTo>
                  <a:lnTo>
                    <a:pt x="139586" y="144597"/>
                  </a:lnTo>
                  <a:lnTo>
                    <a:pt x="136437" y="115248"/>
                  </a:lnTo>
                  <a:lnTo>
                    <a:pt x="126746" y="93952"/>
                  </a:lnTo>
                  <a:lnTo>
                    <a:pt x="110142" y="80978"/>
                  </a:lnTo>
                  <a:lnTo>
                    <a:pt x="86257" y="76593"/>
                  </a:lnTo>
                  <a:lnTo>
                    <a:pt x="69401" y="78852"/>
                  </a:lnTo>
                  <a:lnTo>
                    <a:pt x="54492" y="85004"/>
                  </a:lnTo>
                  <a:lnTo>
                    <a:pt x="41059" y="94109"/>
                  </a:lnTo>
                  <a:lnTo>
                    <a:pt x="28633" y="105226"/>
                  </a:lnTo>
                  <a:lnTo>
                    <a:pt x="29706" y="69435"/>
                  </a:lnTo>
                  <a:lnTo>
                    <a:pt x="2970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95676" y="739534"/>
              <a:ext cx="148534" cy="23693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577532" y="870889"/>
              <a:ext cx="82550" cy="23495"/>
            </a:xfrm>
            <a:custGeom>
              <a:avLst/>
              <a:gdLst/>
              <a:ahLst/>
              <a:cxnLst/>
              <a:rect l="l" t="t" r="r" b="b"/>
              <a:pathLst>
                <a:path w="82550" h="23494">
                  <a:moveTo>
                    <a:pt x="82320" y="0"/>
                  </a:moveTo>
                  <a:lnTo>
                    <a:pt x="0" y="0"/>
                  </a:lnTo>
                  <a:lnTo>
                    <a:pt x="0" y="22906"/>
                  </a:lnTo>
                  <a:lnTo>
                    <a:pt x="82320" y="22906"/>
                  </a:lnTo>
                  <a:lnTo>
                    <a:pt x="8232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682472" y="793937"/>
              <a:ext cx="128491" cy="18253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837807" y="793937"/>
              <a:ext cx="147818" cy="18253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020522" y="723786"/>
              <a:ext cx="39370" cy="248920"/>
            </a:xfrm>
            <a:custGeom>
              <a:avLst/>
              <a:gdLst/>
              <a:ahLst/>
              <a:cxnLst/>
              <a:rect l="l" t="t" r="r" b="b"/>
              <a:pathLst>
                <a:path w="39369" h="248919">
                  <a:moveTo>
                    <a:pt x="34359" y="74446"/>
                  </a:moveTo>
                  <a:lnTo>
                    <a:pt x="4652" y="74446"/>
                  </a:lnTo>
                  <a:lnTo>
                    <a:pt x="4652" y="248392"/>
                  </a:lnTo>
                  <a:lnTo>
                    <a:pt x="34359" y="248392"/>
                  </a:lnTo>
                  <a:lnTo>
                    <a:pt x="34359" y="74446"/>
                  </a:lnTo>
                  <a:close/>
                </a:path>
                <a:path w="39369" h="248919">
                  <a:moveTo>
                    <a:pt x="19685" y="0"/>
                  </a:moveTo>
                  <a:lnTo>
                    <a:pt x="11777" y="1409"/>
                  </a:lnTo>
                  <a:lnTo>
                    <a:pt x="5547" y="5368"/>
                  </a:lnTo>
                  <a:lnTo>
                    <a:pt x="1465" y="11475"/>
                  </a:lnTo>
                  <a:lnTo>
                    <a:pt x="0" y="19327"/>
                  </a:lnTo>
                  <a:lnTo>
                    <a:pt x="1465" y="27330"/>
                  </a:lnTo>
                  <a:lnTo>
                    <a:pt x="5547" y="33420"/>
                  </a:lnTo>
                  <a:lnTo>
                    <a:pt x="11777" y="37295"/>
                  </a:lnTo>
                  <a:lnTo>
                    <a:pt x="19685" y="38654"/>
                  </a:lnTo>
                  <a:lnTo>
                    <a:pt x="27592" y="37295"/>
                  </a:lnTo>
                  <a:lnTo>
                    <a:pt x="33822" y="33420"/>
                  </a:lnTo>
                  <a:lnTo>
                    <a:pt x="37905" y="27330"/>
                  </a:lnTo>
                  <a:lnTo>
                    <a:pt x="39370" y="19327"/>
                  </a:lnTo>
                  <a:lnTo>
                    <a:pt x="37905" y="11475"/>
                  </a:lnTo>
                  <a:lnTo>
                    <a:pt x="33822" y="5368"/>
                  </a:lnTo>
                  <a:lnTo>
                    <a:pt x="27592" y="1409"/>
                  </a:lnTo>
                  <a:lnTo>
                    <a:pt x="1968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087810" y="742398"/>
              <a:ext cx="108447" cy="2340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222663" y="723797"/>
              <a:ext cx="233045" cy="328930"/>
            </a:xfrm>
            <a:custGeom>
              <a:avLst/>
              <a:gdLst/>
              <a:ahLst/>
              <a:cxnLst/>
              <a:rect l="l" t="t" r="r" b="b"/>
              <a:pathLst>
                <a:path w="233045" h="328930">
                  <a:moveTo>
                    <a:pt x="34366" y="74434"/>
                  </a:moveTo>
                  <a:lnTo>
                    <a:pt x="4660" y="74434"/>
                  </a:lnTo>
                  <a:lnTo>
                    <a:pt x="4660" y="248386"/>
                  </a:lnTo>
                  <a:lnTo>
                    <a:pt x="34366" y="248386"/>
                  </a:lnTo>
                  <a:lnTo>
                    <a:pt x="34366" y="74434"/>
                  </a:lnTo>
                  <a:close/>
                </a:path>
                <a:path w="233045" h="328930">
                  <a:moveTo>
                    <a:pt x="39370" y="19316"/>
                  </a:moveTo>
                  <a:lnTo>
                    <a:pt x="37909" y="11468"/>
                  </a:lnTo>
                  <a:lnTo>
                    <a:pt x="33820" y="5359"/>
                  </a:lnTo>
                  <a:lnTo>
                    <a:pt x="27597" y="1409"/>
                  </a:lnTo>
                  <a:lnTo>
                    <a:pt x="19685" y="0"/>
                  </a:lnTo>
                  <a:lnTo>
                    <a:pt x="11785" y="1409"/>
                  </a:lnTo>
                  <a:lnTo>
                    <a:pt x="5549" y="5359"/>
                  </a:lnTo>
                  <a:lnTo>
                    <a:pt x="1473" y="11468"/>
                  </a:lnTo>
                  <a:lnTo>
                    <a:pt x="0" y="19316"/>
                  </a:lnTo>
                  <a:lnTo>
                    <a:pt x="1473" y="27330"/>
                  </a:lnTo>
                  <a:lnTo>
                    <a:pt x="5549" y="33413"/>
                  </a:lnTo>
                  <a:lnTo>
                    <a:pt x="11785" y="37287"/>
                  </a:lnTo>
                  <a:lnTo>
                    <a:pt x="19685" y="38646"/>
                  </a:lnTo>
                  <a:lnTo>
                    <a:pt x="27597" y="37287"/>
                  </a:lnTo>
                  <a:lnTo>
                    <a:pt x="33820" y="33413"/>
                  </a:lnTo>
                  <a:lnTo>
                    <a:pt x="37909" y="27330"/>
                  </a:lnTo>
                  <a:lnTo>
                    <a:pt x="39370" y="19316"/>
                  </a:lnTo>
                  <a:close/>
                </a:path>
                <a:path w="233045" h="328930">
                  <a:moveTo>
                    <a:pt x="232714" y="268071"/>
                  </a:moveTo>
                  <a:lnTo>
                    <a:pt x="228904" y="249504"/>
                  </a:lnTo>
                  <a:lnTo>
                    <a:pt x="227914" y="248386"/>
                  </a:lnTo>
                  <a:lnTo>
                    <a:pt x="217462" y="236575"/>
                  </a:lnTo>
                  <a:lnTo>
                    <a:pt x="203733" y="231127"/>
                  </a:lnTo>
                  <a:lnTo>
                    <a:pt x="203733" y="272719"/>
                  </a:lnTo>
                  <a:lnTo>
                    <a:pt x="199796" y="285750"/>
                  </a:lnTo>
                  <a:lnTo>
                    <a:pt x="188696" y="296976"/>
                  </a:lnTo>
                  <a:lnTo>
                    <a:pt x="171411" y="304838"/>
                  </a:lnTo>
                  <a:lnTo>
                    <a:pt x="148971" y="307797"/>
                  </a:lnTo>
                  <a:lnTo>
                    <a:pt x="127787" y="305714"/>
                  </a:lnTo>
                  <a:lnTo>
                    <a:pt x="111925" y="299745"/>
                  </a:lnTo>
                  <a:lnTo>
                    <a:pt x="101955" y="290283"/>
                  </a:lnTo>
                  <a:lnTo>
                    <a:pt x="98501" y="277736"/>
                  </a:lnTo>
                  <a:lnTo>
                    <a:pt x="99529" y="270179"/>
                  </a:lnTo>
                  <a:lnTo>
                    <a:pt x="102755" y="262661"/>
                  </a:lnTo>
                  <a:lnTo>
                    <a:pt x="108318" y="255333"/>
                  </a:lnTo>
                  <a:lnTo>
                    <a:pt x="116395" y="248386"/>
                  </a:lnTo>
                  <a:lnTo>
                    <a:pt x="123913" y="250532"/>
                  </a:lnTo>
                  <a:lnTo>
                    <a:pt x="132143" y="251244"/>
                  </a:lnTo>
                  <a:lnTo>
                    <a:pt x="168656" y="251244"/>
                  </a:lnTo>
                  <a:lnTo>
                    <a:pt x="183794" y="252336"/>
                  </a:lnTo>
                  <a:lnTo>
                    <a:pt x="194779" y="255943"/>
                  </a:lnTo>
                  <a:lnTo>
                    <a:pt x="201472" y="262572"/>
                  </a:lnTo>
                  <a:lnTo>
                    <a:pt x="203733" y="272719"/>
                  </a:lnTo>
                  <a:lnTo>
                    <a:pt x="203733" y="231127"/>
                  </a:lnTo>
                  <a:lnTo>
                    <a:pt x="198437" y="229019"/>
                  </a:lnTo>
                  <a:lnTo>
                    <a:pt x="171869" y="226555"/>
                  </a:lnTo>
                  <a:lnTo>
                    <a:pt x="138226" y="226555"/>
                  </a:lnTo>
                  <a:lnTo>
                    <a:pt x="123659" y="225158"/>
                  </a:lnTo>
                  <a:lnTo>
                    <a:pt x="114287" y="221272"/>
                  </a:lnTo>
                  <a:lnTo>
                    <a:pt x="109283" y="215379"/>
                  </a:lnTo>
                  <a:lnTo>
                    <a:pt x="107810" y="207937"/>
                  </a:lnTo>
                  <a:lnTo>
                    <a:pt x="107810" y="198272"/>
                  </a:lnTo>
                  <a:lnTo>
                    <a:pt x="112458" y="192557"/>
                  </a:lnTo>
                  <a:lnTo>
                    <a:pt x="118897" y="187185"/>
                  </a:lnTo>
                  <a:lnTo>
                    <a:pt x="125044" y="189788"/>
                  </a:lnTo>
                  <a:lnTo>
                    <a:pt x="131521" y="191706"/>
                  </a:lnTo>
                  <a:lnTo>
                    <a:pt x="138125" y="192874"/>
                  </a:lnTo>
                  <a:lnTo>
                    <a:pt x="144665" y="193268"/>
                  </a:lnTo>
                  <a:lnTo>
                    <a:pt x="169570" y="189052"/>
                  </a:lnTo>
                  <a:lnTo>
                    <a:pt x="172707" y="187185"/>
                  </a:lnTo>
                  <a:lnTo>
                    <a:pt x="189814" y="176987"/>
                  </a:lnTo>
                  <a:lnTo>
                    <a:pt x="192493" y="173228"/>
                  </a:lnTo>
                  <a:lnTo>
                    <a:pt x="203403" y="157937"/>
                  </a:lnTo>
                  <a:lnTo>
                    <a:pt x="208381" y="132778"/>
                  </a:lnTo>
                  <a:lnTo>
                    <a:pt x="207352" y="122161"/>
                  </a:lnTo>
                  <a:lnTo>
                    <a:pt x="204482" y="112509"/>
                  </a:lnTo>
                  <a:lnTo>
                    <a:pt x="200075" y="104140"/>
                  </a:lnTo>
                  <a:lnTo>
                    <a:pt x="194424" y="97345"/>
                  </a:lnTo>
                  <a:lnTo>
                    <a:pt x="229857" y="97345"/>
                  </a:lnTo>
                  <a:lnTo>
                    <a:pt x="229857" y="91617"/>
                  </a:lnTo>
                  <a:lnTo>
                    <a:pt x="229857" y="74434"/>
                  </a:lnTo>
                  <a:lnTo>
                    <a:pt x="181533" y="74434"/>
                  </a:lnTo>
                  <a:lnTo>
                    <a:pt x="181533" y="132067"/>
                  </a:lnTo>
                  <a:lnTo>
                    <a:pt x="178600" y="149212"/>
                  </a:lnTo>
                  <a:lnTo>
                    <a:pt x="170624" y="162179"/>
                  </a:lnTo>
                  <a:lnTo>
                    <a:pt x="158889" y="170370"/>
                  </a:lnTo>
                  <a:lnTo>
                    <a:pt x="144665" y="173228"/>
                  </a:lnTo>
                  <a:lnTo>
                    <a:pt x="130454" y="170370"/>
                  </a:lnTo>
                  <a:lnTo>
                    <a:pt x="118719" y="162179"/>
                  </a:lnTo>
                  <a:lnTo>
                    <a:pt x="110744" y="149212"/>
                  </a:lnTo>
                  <a:lnTo>
                    <a:pt x="107810" y="132067"/>
                  </a:lnTo>
                  <a:lnTo>
                    <a:pt x="110693" y="115023"/>
                  </a:lnTo>
                  <a:lnTo>
                    <a:pt x="144665" y="91617"/>
                  </a:lnTo>
                  <a:lnTo>
                    <a:pt x="178650" y="115176"/>
                  </a:lnTo>
                  <a:lnTo>
                    <a:pt x="181533" y="132067"/>
                  </a:lnTo>
                  <a:lnTo>
                    <a:pt x="181533" y="74434"/>
                  </a:lnTo>
                  <a:lnTo>
                    <a:pt x="169367" y="74434"/>
                  </a:lnTo>
                  <a:lnTo>
                    <a:pt x="162928" y="71932"/>
                  </a:lnTo>
                  <a:lnTo>
                    <a:pt x="154330" y="70142"/>
                  </a:lnTo>
                  <a:lnTo>
                    <a:pt x="144665" y="70142"/>
                  </a:lnTo>
                  <a:lnTo>
                    <a:pt x="119494" y="74485"/>
                  </a:lnTo>
                  <a:lnTo>
                    <a:pt x="98640" y="86880"/>
                  </a:lnTo>
                  <a:lnTo>
                    <a:pt x="84429" y="106387"/>
                  </a:lnTo>
                  <a:lnTo>
                    <a:pt x="79171" y="132067"/>
                  </a:lnTo>
                  <a:lnTo>
                    <a:pt x="81089" y="146837"/>
                  </a:lnTo>
                  <a:lnTo>
                    <a:pt x="86156" y="159804"/>
                  </a:lnTo>
                  <a:lnTo>
                    <a:pt x="93370" y="170624"/>
                  </a:lnTo>
                  <a:lnTo>
                    <a:pt x="101727" y="178955"/>
                  </a:lnTo>
                  <a:lnTo>
                    <a:pt x="101727" y="180378"/>
                  </a:lnTo>
                  <a:lnTo>
                    <a:pt x="94983" y="185915"/>
                  </a:lnTo>
                  <a:lnTo>
                    <a:pt x="88887" y="193268"/>
                  </a:lnTo>
                  <a:lnTo>
                    <a:pt x="84455" y="202222"/>
                  </a:lnTo>
                  <a:lnTo>
                    <a:pt x="82753" y="212598"/>
                  </a:lnTo>
                  <a:lnTo>
                    <a:pt x="83947" y="221996"/>
                  </a:lnTo>
                  <a:lnTo>
                    <a:pt x="87223" y="229819"/>
                  </a:lnTo>
                  <a:lnTo>
                    <a:pt x="92113" y="236105"/>
                  </a:lnTo>
                  <a:lnTo>
                    <a:pt x="98145" y="240868"/>
                  </a:lnTo>
                  <a:lnTo>
                    <a:pt x="98145" y="242303"/>
                  </a:lnTo>
                  <a:lnTo>
                    <a:pt x="87528" y="250913"/>
                  </a:lnTo>
                  <a:lnTo>
                    <a:pt x="79527" y="260515"/>
                  </a:lnTo>
                  <a:lnTo>
                    <a:pt x="74485" y="270840"/>
                  </a:lnTo>
                  <a:lnTo>
                    <a:pt x="72732" y="281673"/>
                  </a:lnTo>
                  <a:lnTo>
                    <a:pt x="77978" y="301688"/>
                  </a:lnTo>
                  <a:lnTo>
                    <a:pt x="92735" y="316395"/>
                  </a:lnTo>
                  <a:lnTo>
                    <a:pt x="115468" y="325462"/>
                  </a:lnTo>
                  <a:lnTo>
                    <a:pt x="144665" y="328561"/>
                  </a:lnTo>
                  <a:lnTo>
                    <a:pt x="181229" y="323684"/>
                  </a:lnTo>
                  <a:lnTo>
                    <a:pt x="208965" y="310527"/>
                  </a:lnTo>
                  <a:lnTo>
                    <a:pt x="211455" y="307797"/>
                  </a:lnTo>
                  <a:lnTo>
                    <a:pt x="226555" y="291261"/>
                  </a:lnTo>
                  <a:lnTo>
                    <a:pt x="232714" y="26807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06750" y="1150365"/>
              <a:ext cx="361349" cy="23908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76190" y="1206916"/>
              <a:ext cx="136365" cy="18253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260587" y="1211211"/>
              <a:ext cx="138512" cy="17824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33496" y="1126027"/>
              <a:ext cx="103505" cy="259715"/>
            </a:xfrm>
            <a:custGeom>
              <a:avLst/>
              <a:gdLst/>
              <a:ahLst/>
              <a:cxnLst/>
              <a:rect l="l" t="t" r="r" b="b"/>
              <a:pathLst>
                <a:path w="103505" h="259715">
                  <a:moveTo>
                    <a:pt x="74446" y="0"/>
                  </a:moveTo>
                  <a:lnTo>
                    <a:pt x="51858" y="4076"/>
                  </a:lnTo>
                  <a:lnTo>
                    <a:pt x="36015" y="15703"/>
                  </a:lnTo>
                  <a:lnTo>
                    <a:pt x="26681" y="33973"/>
                  </a:lnTo>
                  <a:lnTo>
                    <a:pt x="23622" y="57981"/>
                  </a:lnTo>
                  <a:lnTo>
                    <a:pt x="23622" y="85183"/>
                  </a:lnTo>
                  <a:lnTo>
                    <a:pt x="0" y="86973"/>
                  </a:lnTo>
                  <a:lnTo>
                    <a:pt x="0" y="109163"/>
                  </a:lnTo>
                  <a:lnTo>
                    <a:pt x="23622" y="109163"/>
                  </a:lnTo>
                  <a:lnTo>
                    <a:pt x="23622" y="259129"/>
                  </a:lnTo>
                  <a:lnTo>
                    <a:pt x="53329" y="259129"/>
                  </a:lnTo>
                  <a:lnTo>
                    <a:pt x="53329" y="109163"/>
                  </a:lnTo>
                  <a:lnTo>
                    <a:pt x="89836" y="109163"/>
                  </a:lnTo>
                  <a:lnTo>
                    <a:pt x="89836" y="85183"/>
                  </a:lnTo>
                  <a:lnTo>
                    <a:pt x="53329" y="85183"/>
                  </a:lnTo>
                  <a:lnTo>
                    <a:pt x="53329" y="57981"/>
                  </a:lnTo>
                  <a:lnTo>
                    <a:pt x="54816" y="43307"/>
                  </a:lnTo>
                  <a:lnTo>
                    <a:pt x="59324" y="32659"/>
                  </a:lnTo>
                  <a:lnTo>
                    <a:pt x="66918" y="26172"/>
                  </a:lnTo>
                  <a:lnTo>
                    <a:pt x="77667" y="23980"/>
                  </a:lnTo>
                  <a:lnTo>
                    <a:pt x="83751" y="23980"/>
                  </a:lnTo>
                  <a:lnTo>
                    <a:pt x="90194" y="25411"/>
                  </a:lnTo>
                  <a:lnTo>
                    <a:pt x="96994" y="27559"/>
                  </a:lnTo>
                  <a:lnTo>
                    <a:pt x="103437" y="5726"/>
                  </a:lnTo>
                  <a:lnTo>
                    <a:pt x="97397" y="3472"/>
                  </a:lnTo>
                  <a:lnTo>
                    <a:pt x="90283" y="1655"/>
                  </a:lnTo>
                  <a:lnTo>
                    <a:pt x="82499" y="441"/>
                  </a:lnTo>
                  <a:lnTo>
                    <a:pt x="744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599926" y="1150365"/>
              <a:ext cx="362208" cy="23908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991591" y="1343997"/>
              <a:ext cx="54610" cy="102235"/>
            </a:xfrm>
            <a:custGeom>
              <a:avLst/>
              <a:gdLst/>
              <a:ahLst/>
              <a:cxnLst/>
              <a:rect l="l" t="t" r="r" b="b"/>
              <a:pathLst>
                <a:path w="54610" h="102234">
                  <a:moveTo>
                    <a:pt x="29349" y="0"/>
                  </a:moveTo>
                  <a:lnTo>
                    <a:pt x="20954" y="1431"/>
                  </a:lnTo>
                  <a:lnTo>
                    <a:pt x="14003" y="5547"/>
                  </a:lnTo>
                  <a:lnTo>
                    <a:pt x="9266" y="12079"/>
                  </a:lnTo>
                  <a:lnTo>
                    <a:pt x="7516" y="20758"/>
                  </a:lnTo>
                  <a:lnTo>
                    <a:pt x="9205" y="29740"/>
                  </a:lnTo>
                  <a:lnTo>
                    <a:pt x="13779" y="36238"/>
                  </a:lnTo>
                  <a:lnTo>
                    <a:pt x="20501" y="40186"/>
                  </a:lnTo>
                  <a:lnTo>
                    <a:pt x="28633" y="41517"/>
                  </a:lnTo>
                  <a:lnTo>
                    <a:pt x="31138" y="41517"/>
                  </a:lnTo>
                  <a:lnTo>
                    <a:pt x="32570" y="41160"/>
                  </a:lnTo>
                  <a:lnTo>
                    <a:pt x="30350" y="54727"/>
                  </a:lnTo>
                  <a:lnTo>
                    <a:pt x="23935" y="66750"/>
                  </a:lnTo>
                  <a:lnTo>
                    <a:pt x="13695" y="76895"/>
                  </a:lnTo>
                  <a:lnTo>
                    <a:pt x="0" y="84825"/>
                  </a:lnTo>
                  <a:lnTo>
                    <a:pt x="7158" y="102005"/>
                  </a:lnTo>
                  <a:lnTo>
                    <a:pt x="26921" y="90893"/>
                  </a:lnTo>
                  <a:lnTo>
                    <a:pt x="41786" y="75653"/>
                  </a:lnTo>
                  <a:lnTo>
                    <a:pt x="51148" y="56857"/>
                  </a:lnTo>
                  <a:lnTo>
                    <a:pt x="54402" y="35075"/>
                  </a:lnTo>
                  <a:lnTo>
                    <a:pt x="52702" y="20384"/>
                  </a:lnTo>
                  <a:lnTo>
                    <a:pt x="47781" y="9350"/>
                  </a:lnTo>
                  <a:lnTo>
                    <a:pt x="39907" y="2410"/>
                  </a:lnTo>
                  <a:lnTo>
                    <a:pt x="2934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136904" y="1150365"/>
              <a:ext cx="192557" cy="23479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354193" y="1211211"/>
              <a:ext cx="138512" cy="17824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545069" y="1126743"/>
              <a:ext cx="167005" cy="262890"/>
            </a:xfrm>
            <a:custGeom>
              <a:avLst/>
              <a:gdLst/>
              <a:ahLst/>
              <a:cxnLst/>
              <a:rect l="l" t="t" r="r" b="b"/>
              <a:pathLst>
                <a:path w="167005" h="262890">
                  <a:moveTo>
                    <a:pt x="73730" y="0"/>
                  </a:moveTo>
                  <a:lnTo>
                    <a:pt x="42731" y="5284"/>
                  </a:lnTo>
                  <a:lnTo>
                    <a:pt x="19551" y="20266"/>
                  </a:lnTo>
                  <a:lnTo>
                    <a:pt x="5027" y="43637"/>
                  </a:lnTo>
                  <a:lnTo>
                    <a:pt x="0" y="74088"/>
                  </a:lnTo>
                  <a:lnTo>
                    <a:pt x="0" y="258413"/>
                  </a:lnTo>
                  <a:lnTo>
                    <a:pt x="29348" y="258413"/>
                  </a:lnTo>
                  <a:lnTo>
                    <a:pt x="29348" y="79814"/>
                  </a:lnTo>
                  <a:lnTo>
                    <a:pt x="32503" y="55538"/>
                  </a:lnTo>
                  <a:lnTo>
                    <a:pt x="41428" y="38073"/>
                  </a:lnTo>
                  <a:lnTo>
                    <a:pt x="55320" y="27520"/>
                  </a:lnTo>
                  <a:lnTo>
                    <a:pt x="73372" y="23980"/>
                  </a:lnTo>
                  <a:lnTo>
                    <a:pt x="87330" y="26384"/>
                  </a:lnTo>
                  <a:lnTo>
                    <a:pt x="97799" y="33017"/>
                  </a:lnTo>
                  <a:lnTo>
                    <a:pt x="104376" y="43005"/>
                  </a:lnTo>
                  <a:lnTo>
                    <a:pt x="106658" y="55476"/>
                  </a:lnTo>
                  <a:lnTo>
                    <a:pt x="101289" y="74982"/>
                  </a:lnTo>
                  <a:lnTo>
                    <a:pt x="77667" y="107418"/>
                  </a:lnTo>
                  <a:lnTo>
                    <a:pt x="72298" y="128133"/>
                  </a:lnTo>
                  <a:lnTo>
                    <a:pt x="82644" y="156257"/>
                  </a:lnTo>
                  <a:lnTo>
                    <a:pt x="105405" y="172738"/>
                  </a:lnTo>
                  <a:lnTo>
                    <a:pt x="128166" y="187675"/>
                  </a:lnTo>
                  <a:lnTo>
                    <a:pt x="138512" y="211169"/>
                  </a:lnTo>
                  <a:lnTo>
                    <a:pt x="136583" y="221929"/>
                  </a:lnTo>
                  <a:lnTo>
                    <a:pt x="130862" y="230943"/>
                  </a:lnTo>
                  <a:lnTo>
                    <a:pt x="121450" y="237140"/>
                  </a:lnTo>
                  <a:lnTo>
                    <a:pt x="108447" y="239444"/>
                  </a:lnTo>
                  <a:lnTo>
                    <a:pt x="98543" y="238667"/>
                  </a:lnTo>
                  <a:lnTo>
                    <a:pt x="89075" y="236178"/>
                  </a:lnTo>
                  <a:lnTo>
                    <a:pt x="79809" y="231743"/>
                  </a:lnTo>
                  <a:lnTo>
                    <a:pt x="70509" y="225127"/>
                  </a:lnTo>
                  <a:lnTo>
                    <a:pt x="58697" y="245171"/>
                  </a:lnTo>
                  <a:lnTo>
                    <a:pt x="70061" y="252894"/>
                  </a:lnTo>
                  <a:lnTo>
                    <a:pt x="82230" y="258369"/>
                  </a:lnTo>
                  <a:lnTo>
                    <a:pt x="95339" y="261629"/>
                  </a:lnTo>
                  <a:lnTo>
                    <a:pt x="109521" y="262708"/>
                  </a:lnTo>
                  <a:lnTo>
                    <a:pt x="133266" y="258604"/>
                  </a:lnTo>
                  <a:lnTo>
                    <a:pt x="151308" y="247318"/>
                  </a:lnTo>
                  <a:lnTo>
                    <a:pt x="162772" y="230395"/>
                  </a:lnTo>
                  <a:lnTo>
                    <a:pt x="166787" y="209379"/>
                  </a:lnTo>
                  <a:lnTo>
                    <a:pt x="156441" y="176546"/>
                  </a:lnTo>
                  <a:lnTo>
                    <a:pt x="133680" y="158242"/>
                  </a:lnTo>
                  <a:lnTo>
                    <a:pt x="110919" y="144300"/>
                  </a:lnTo>
                  <a:lnTo>
                    <a:pt x="100573" y="124554"/>
                  </a:lnTo>
                  <a:lnTo>
                    <a:pt x="106110" y="107871"/>
                  </a:lnTo>
                  <a:lnTo>
                    <a:pt x="118290" y="92565"/>
                  </a:lnTo>
                  <a:lnTo>
                    <a:pt x="130470" y="75178"/>
                  </a:lnTo>
                  <a:lnTo>
                    <a:pt x="136007" y="52255"/>
                  </a:lnTo>
                  <a:lnTo>
                    <a:pt x="131762" y="32161"/>
                  </a:lnTo>
                  <a:lnTo>
                    <a:pt x="119498" y="15524"/>
                  </a:lnTo>
                  <a:lnTo>
                    <a:pt x="99919" y="4188"/>
                  </a:lnTo>
                  <a:lnTo>
                    <a:pt x="7373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738342" y="1206916"/>
              <a:ext cx="147818" cy="18253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925961" y="1206916"/>
              <a:ext cx="139586" cy="17824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500467" y="1660694"/>
              <a:ext cx="99308" cy="13743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623576" y="1652733"/>
              <a:ext cx="23495" cy="145415"/>
            </a:xfrm>
            <a:custGeom>
              <a:avLst/>
              <a:gdLst/>
              <a:ahLst/>
              <a:cxnLst/>
              <a:rect l="l" t="t" r="r" b="b"/>
              <a:pathLst>
                <a:path w="23494" h="145414">
                  <a:moveTo>
                    <a:pt x="20113" y="43578"/>
                  </a:moveTo>
                  <a:lnTo>
                    <a:pt x="2723" y="43578"/>
                  </a:lnTo>
                  <a:lnTo>
                    <a:pt x="2723" y="145401"/>
                  </a:lnTo>
                  <a:lnTo>
                    <a:pt x="20113" y="145401"/>
                  </a:lnTo>
                  <a:lnTo>
                    <a:pt x="20113" y="43578"/>
                  </a:lnTo>
                  <a:close/>
                </a:path>
                <a:path w="23494" h="145414">
                  <a:moveTo>
                    <a:pt x="18227" y="0"/>
                  </a:moveTo>
                  <a:lnTo>
                    <a:pt x="4818" y="0"/>
                  </a:lnTo>
                  <a:lnTo>
                    <a:pt x="0" y="4609"/>
                  </a:lnTo>
                  <a:lnTo>
                    <a:pt x="0" y="18227"/>
                  </a:lnTo>
                  <a:lnTo>
                    <a:pt x="4818" y="22627"/>
                  </a:lnTo>
                  <a:lnTo>
                    <a:pt x="18227" y="22627"/>
                  </a:lnTo>
                  <a:lnTo>
                    <a:pt x="23046" y="18227"/>
                  </a:lnTo>
                  <a:lnTo>
                    <a:pt x="23046" y="4609"/>
                  </a:lnTo>
                  <a:lnTo>
                    <a:pt x="1822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668412" y="1693797"/>
              <a:ext cx="86528" cy="10685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823450" y="1652733"/>
              <a:ext cx="118918" cy="14545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970884" y="1693797"/>
              <a:ext cx="81709" cy="10433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080186" y="1652733"/>
              <a:ext cx="23495" cy="145415"/>
            </a:xfrm>
            <a:custGeom>
              <a:avLst/>
              <a:gdLst/>
              <a:ahLst/>
              <a:cxnLst/>
              <a:rect l="l" t="t" r="r" b="b"/>
              <a:pathLst>
                <a:path w="23494" h="145414">
                  <a:moveTo>
                    <a:pt x="20113" y="43578"/>
                  </a:moveTo>
                  <a:lnTo>
                    <a:pt x="2723" y="43578"/>
                  </a:lnTo>
                  <a:lnTo>
                    <a:pt x="2723" y="145401"/>
                  </a:lnTo>
                  <a:lnTo>
                    <a:pt x="20113" y="145401"/>
                  </a:lnTo>
                  <a:lnTo>
                    <a:pt x="20113" y="43578"/>
                  </a:lnTo>
                  <a:close/>
                </a:path>
                <a:path w="23494" h="145414">
                  <a:moveTo>
                    <a:pt x="18227" y="0"/>
                  </a:moveTo>
                  <a:lnTo>
                    <a:pt x="4818" y="0"/>
                  </a:lnTo>
                  <a:lnTo>
                    <a:pt x="0" y="4609"/>
                  </a:lnTo>
                  <a:lnTo>
                    <a:pt x="0" y="18227"/>
                  </a:lnTo>
                  <a:lnTo>
                    <a:pt x="4818" y="22627"/>
                  </a:lnTo>
                  <a:lnTo>
                    <a:pt x="18227" y="22627"/>
                  </a:lnTo>
                  <a:lnTo>
                    <a:pt x="23046" y="18227"/>
                  </a:lnTo>
                  <a:lnTo>
                    <a:pt x="23046" y="4609"/>
                  </a:lnTo>
                  <a:lnTo>
                    <a:pt x="1822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125022" y="1693797"/>
              <a:ext cx="86528" cy="10685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235623" y="1693797"/>
              <a:ext cx="81709" cy="104336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384796" y="1648962"/>
              <a:ext cx="89252" cy="151686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504615" y="1654200"/>
              <a:ext cx="81081" cy="146448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617165" y="1646448"/>
              <a:ext cx="217200" cy="15420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858439" y="1693797"/>
              <a:ext cx="81709" cy="10433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604000" y="1651686"/>
              <a:ext cx="2429458" cy="415010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" y="2"/>
            <a:ext cx="10836275" cy="15264130"/>
            <a:chOff x="5" y="2"/>
            <a:chExt cx="10836275" cy="15264130"/>
          </a:xfrm>
        </p:grpSpPr>
        <p:sp>
          <p:nvSpPr>
            <p:cNvPr id="3" name="object 3"/>
            <p:cNvSpPr/>
            <p:nvPr/>
          </p:nvSpPr>
          <p:spPr>
            <a:xfrm>
              <a:off x="5419587" y="2"/>
              <a:ext cx="0" cy="15264130"/>
            </a:xfrm>
            <a:custGeom>
              <a:avLst/>
              <a:gdLst/>
              <a:ahLst/>
              <a:cxnLst/>
              <a:rect l="l" t="t" r="r" b="b"/>
              <a:pathLst>
                <a:path w="0" h="15264130">
                  <a:moveTo>
                    <a:pt x="0" y="0"/>
                  </a:moveTo>
                  <a:lnTo>
                    <a:pt x="0" y="15264003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" y="7632002"/>
              <a:ext cx="10836275" cy="0"/>
            </a:xfrm>
            <a:custGeom>
              <a:avLst/>
              <a:gdLst/>
              <a:ahLst/>
              <a:cxnLst/>
              <a:rect l="l" t="t" r="r" b="b"/>
              <a:pathLst>
                <a:path w="10836275" h="0">
                  <a:moveTo>
                    <a:pt x="1083599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37889" y="737387"/>
              <a:ext cx="173588" cy="2347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42472" y="793937"/>
              <a:ext cx="255085" cy="18253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35532" y="798232"/>
              <a:ext cx="138512" cy="17824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08619" y="798232"/>
              <a:ext cx="132070" cy="17394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73976" y="717344"/>
              <a:ext cx="153035" cy="259715"/>
            </a:xfrm>
            <a:custGeom>
              <a:avLst/>
              <a:gdLst/>
              <a:ahLst/>
              <a:cxnLst/>
              <a:rect l="l" t="t" r="r" b="b"/>
              <a:pathLst>
                <a:path w="153035" h="259715">
                  <a:moveTo>
                    <a:pt x="126217" y="236939"/>
                  </a:moveTo>
                  <a:lnTo>
                    <a:pt x="27559" y="236939"/>
                  </a:lnTo>
                  <a:lnTo>
                    <a:pt x="39504" y="246295"/>
                  </a:lnTo>
                  <a:lnTo>
                    <a:pt x="51986" y="253268"/>
                  </a:lnTo>
                  <a:lnTo>
                    <a:pt x="64603" y="257625"/>
                  </a:lnTo>
                  <a:lnTo>
                    <a:pt x="76951" y="259129"/>
                  </a:lnTo>
                  <a:lnTo>
                    <a:pt x="105511" y="252776"/>
                  </a:lnTo>
                  <a:lnTo>
                    <a:pt x="126217" y="236939"/>
                  </a:lnTo>
                  <a:close/>
                </a:path>
                <a:path w="153035" h="259715">
                  <a:moveTo>
                    <a:pt x="29706" y="0"/>
                  </a:moveTo>
                  <a:lnTo>
                    <a:pt x="0" y="0"/>
                  </a:lnTo>
                  <a:lnTo>
                    <a:pt x="0" y="254834"/>
                  </a:lnTo>
                  <a:lnTo>
                    <a:pt x="23622" y="254834"/>
                  </a:lnTo>
                  <a:lnTo>
                    <a:pt x="26485" y="236939"/>
                  </a:lnTo>
                  <a:lnTo>
                    <a:pt x="126217" y="236939"/>
                  </a:lnTo>
                  <a:lnTo>
                    <a:pt x="129609" y="234344"/>
                  </a:lnTo>
                  <a:lnTo>
                    <a:pt x="129760" y="234075"/>
                  </a:lnTo>
                  <a:lnTo>
                    <a:pt x="71940" y="234075"/>
                  </a:lnTo>
                  <a:lnTo>
                    <a:pt x="62623" y="233141"/>
                  </a:lnTo>
                  <a:lnTo>
                    <a:pt x="52165" y="230093"/>
                  </a:lnTo>
                  <a:lnTo>
                    <a:pt x="41037" y="224563"/>
                  </a:lnTo>
                  <a:lnTo>
                    <a:pt x="29706" y="216180"/>
                  </a:lnTo>
                  <a:lnTo>
                    <a:pt x="29706" y="125269"/>
                  </a:lnTo>
                  <a:lnTo>
                    <a:pt x="41803" y="114935"/>
                  </a:lnTo>
                  <a:lnTo>
                    <a:pt x="53463" y="107553"/>
                  </a:lnTo>
                  <a:lnTo>
                    <a:pt x="64787" y="103124"/>
                  </a:lnTo>
                  <a:lnTo>
                    <a:pt x="75877" y="101647"/>
                  </a:lnTo>
                  <a:lnTo>
                    <a:pt x="135178" y="101647"/>
                  </a:lnTo>
                  <a:lnTo>
                    <a:pt x="134709" y="100663"/>
                  </a:lnTo>
                  <a:lnTo>
                    <a:pt x="28633" y="100573"/>
                  </a:lnTo>
                  <a:lnTo>
                    <a:pt x="29706" y="69435"/>
                  </a:lnTo>
                  <a:lnTo>
                    <a:pt x="29706" y="0"/>
                  </a:lnTo>
                  <a:close/>
                </a:path>
                <a:path w="153035" h="259715">
                  <a:moveTo>
                    <a:pt x="135178" y="101647"/>
                  </a:moveTo>
                  <a:lnTo>
                    <a:pt x="75877" y="101647"/>
                  </a:lnTo>
                  <a:lnTo>
                    <a:pt x="96776" y="106216"/>
                  </a:lnTo>
                  <a:lnTo>
                    <a:pt x="110998" y="119140"/>
                  </a:lnTo>
                  <a:lnTo>
                    <a:pt x="119112" y="139245"/>
                  </a:lnTo>
                  <a:lnTo>
                    <a:pt x="121690" y="165356"/>
                  </a:lnTo>
                  <a:lnTo>
                    <a:pt x="117943" y="194213"/>
                  </a:lnTo>
                  <a:lnTo>
                    <a:pt x="107553" y="215822"/>
                  </a:lnTo>
                  <a:lnTo>
                    <a:pt x="91793" y="229378"/>
                  </a:lnTo>
                  <a:lnTo>
                    <a:pt x="71940" y="234075"/>
                  </a:lnTo>
                  <a:lnTo>
                    <a:pt x="129760" y="234075"/>
                  </a:lnTo>
                  <a:lnTo>
                    <a:pt x="146258" y="204771"/>
                  </a:lnTo>
                  <a:lnTo>
                    <a:pt x="152471" y="164998"/>
                  </a:lnTo>
                  <a:lnTo>
                    <a:pt x="147969" y="128535"/>
                  </a:lnTo>
                  <a:lnTo>
                    <a:pt x="135178" y="101647"/>
                  </a:lnTo>
                  <a:close/>
                </a:path>
                <a:path w="153035" h="259715">
                  <a:moveTo>
                    <a:pt x="83393" y="76593"/>
                  </a:moveTo>
                  <a:lnTo>
                    <a:pt x="68948" y="78427"/>
                  </a:lnTo>
                  <a:lnTo>
                    <a:pt x="54805" y="83483"/>
                  </a:lnTo>
                  <a:lnTo>
                    <a:pt x="41266" y="91089"/>
                  </a:lnTo>
                  <a:lnTo>
                    <a:pt x="28633" y="100573"/>
                  </a:lnTo>
                  <a:lnTo>
                    <a:pt x="134600" y="100573"/>
                  </a:lnTo>
                  <a:lnTo>
                    <a:pt x="113061" y="82857"/>
                  </a:lnTo>
                  <a:lnTo>
                    <a:pt x="83393" y="7659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68931" y="793937"/>
              <a:ext cx="95920" cy="17824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92269" y="798232"/>
              <a:ext cx="138512" cy="1782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72729" y="793937"/>
              <a:ext cx="137796" cy="18253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44062" y="717344"/>
              <a:ext cx="139700" cy="255270"/>
            </a:xfrm>
            <a:custGeom>
              <a:avLst/>
              <a:gdLst/>
              <a:ahLst/>
              <a:cxnLst/>
              <a:rect l="l" t="t" r="r" b="b"/>
              <a:pathLst>
                <a:path w="139700" h="255269">
                  <a:moveTo>
                    <a:pt x="29706" y="0"/>
                  </a:moveTo>
                  <a:lnTo>
                    <a:pt x="0" y="0"/>
                  </a:lnTo>
                  <a:lnTo>
                    <a:pt x="0" y="254834"/>
                  </a:lnTo>
                  <a:lnTo>
                    <a:pt x="29706" y="254834"/>
                  </a:lnTo>
                  <a:lnTo>
                    <a:pt x="29706" y="128849"/>
                  </a:lnTo>
                  <a:lnTo>
                    <a:pt x="41870" y="117311"/>
                  </a:lnTo>
                  <a:lnTo>
                    <a:pt x="53194" y="109029"/>
                  </a:lnTo>
                  <a:lnTo>
                    <a:pt x="64586" y="104035"/>
                  </a:lnTo>
                  <a:lnTo>
                    <a:pt x="76951" y="102363"/>
                  </a:lnTo>
                  <a:lnTo>
                    <a:pt x="91760" y="104997"/>
                  </a:lnTo>
                  <a:lnTo>
                    <a:pt x="102005" y="113235"/>
                  </a:lnTo>
                  <a:lnTo>
                    <a:pt x="107955" y="127579"/>
                  </a:lnTo>
                  <a:lnTo>
                    <a:pt x="109879" y="148534"/>
                  </a:lnTo>
                  <a:lnTo>
                    <a:pt x="109879" y="254834"/>
                  </a:lnTo>
                  <a:lnTo>
                    <a:pt x="139586" y="254834"/>
                  </a:lnTo>
                  <a:lnTo>
                    <a:pt x="139586" y="144597"/>
                  </a:lnTo>
                  <a:lnTo>
                    <a:pt x="136437" y="115248"/>
                  </a:lnTo>
                  <a:lnTo>
                    <a:pt x="126746" y="93952"/>
                  </a:lnTo>
                  <a:lnTo>
                    <a:pt x="110142" y="80978"/>
                  </a:lnTo>
                  <a:lnTo>
                    <a:pt x="86257" y="76593"/>
                  </a:lnTo>
                  <a:lnTo>
                    <a:pt x="69401" y="78852"/>
                  </a:lnTo>
                  <a:lnTo>
                    <a:pt x="54492" y="85004"/>
                  </a:lnTo>
                  <a:lnTo>
                    <a:pt x="41059" y="94109"/>
                  </a:lnTo>
                  <a:lnTo>
                    <a:pt x="28633" y="105226"/>
                  </a:lnTo>
                  <a:lnTo>
                    <a:pt x="29706" y="69435"/>
                  </a:lnTo>
                  <a:lnTo>
                    <a:pt x="2970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95676" y="739534"/>
              <a:ext cx="148534" cy="23693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577532" y="870889"/>
              <a:ext cx="82550" cy="23495"/>
            </a:xfrm>
            <a:custGeom>
              <a:avLst/>
              <a:gdLst/>
              <a:ahLst/>
              <a:cxnLst/>
              <a:rect l="l" t="t" r="r" b="b"/>
              <a:pathLst>
                <a:path w="82550" h="23494">
                  <a:moveTo>
                    <a:pt x="82320" y="0"/>
                  </a:moveTo>
                  <a:lnTo>
                    <a:pt x="0" y="0"/>
                  </a:lnTo>
                  <a:lnTo>
                    <a:pt x="0" y="22906"/>
                  </a:lnTo>
                  <a:lnTo>
                    <a:pt x="82320" y="22906"/>
                  </a:lnTo>
                  <a:lnTo>
                    <a:pt x="8232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682472" y="793937"/>
              <a:ext cx="128491" cy="18253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837807" y="793937"/>
              <a:ext cx="147818" cy="18253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3020522" y="723786"/>
              <a:ext cx="39370" cy="248920"/>
            </a:xfrm>
            <a:custGeom>
              <a:avLst/>
              <a:gdLst/>
              <a:ahLst/>
              <a:cxnLst/>
              <a:rect l="l" t="t" r="r" b="b"/>
              <a:pathLst>
                <a:path w="39369" h="248919">
                  <a:moveTo>
                    <a:pt x="34359" y="74446"/>
                  </a:moveTo>
                  <a:lnTo>
                    <a:pt x="4652" y="74446"/>
                  </a:lnTo>
                  <a:lnTo>
                    <a:pt x="4652" y="248392"/>
                  </a:lnTo>
                  <a:lnTo>
                    <a:pt x="34359" y="248392"/>
                  </a:lnTo>
                  <a:lnTo>
                    <a:pt x="34359" y="74446"/>
                  </a:lnTo>
                  <a:close/>
                </a:path>
                <a:path w="39369" h="248919">
                  <a:moveTo>
                    <a:pt x="19685" y="0"/>
                  </a:moveTo>
                  <a:lnTo>
                    <a:pt x="11777" y="1409"/>
                  </a:lnTo>
                  <a:lnTo>
                    <a:pt x="5547" y="5368"/>
                  </a:lnTo>
                  <a:lnTo>
                    <a:pt x="1465" y="11475"/>
                  </a:lnTo>
                  <a:lnTo>
                    <a:pt x="0" y="19327"/>
                  </a:lnTo>
                  <a:lnTo>
                    <a:pt x="1465" y="27330"/>
                  </a:lnTo>
                  <a:lnTo>
                    <a:pt x="5547" y="33420"/>
                  </a:lnTo>
                  <a:lnTo>
                    <a:pt x="11777" y="37295"/>
                  </a:lnTo>
                  <a:lnTo>
                    <a:pt x="19685" y="38654"/>
                  </a:lnTo>
                  <a:lnTo>
                    <a:pt x="27592" y="37295"/>
                  </a:lnTo>
                  <a:lnTo>
                    <a:pt x="33822" y="33420"/>
                  </a:lnTo>
                  <a:lnTo>
                    <a:pt x="37905" y="27330"/>
                  </a:lnTo>
                  <a:lnTo>
                    <a:pt x="39370" y="19327"/>
                  </a:lnTo>
                  <a:lnTo>
                    <a:pt x="37905" y="11475"/>
                  </a:lnTo>
                  <a:lnTo>
                    <a:pt x="33822" y="5368"/>
                  </a:lnTo>
                  <a:lnTo>
                    <a:pt x="27592" y="1409"/>
                  </a:lnTo>
                  <a:lnTo>
                    <a:pt x="1968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087810" y="742398"/>
              <a:ext cx="108447" cy="2340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222663" y="723797"/>
              <a:ext cx="233045" cy="328930"/>
            </a:xfrm>
            <a:custGeom>
              <a:avLst/>
              <a:gdLst/>
              <a:ahLst/>
              <a:cxnLst/>
              <a:rect l="l" t="t" r="r" b="b"/>
              <a:pathLst>
                <a:path w="233045" h="328930">
                  <a:moveTo>
                    <a:pt x="34366" y="74434"/>
                  </a:moveTo>
                  <a:lnTo>
                    <a:pt x="4660" y="74434"/>
                  </a:lnTo>
                  <a:lnTo>
                    <a:pt x="4660" y="248386"/>
                  </a:lnTo>
                  <a:lnTo>
                    <a:pt x="34366" y="248386"/>
                  </a:lnTo>
                  <a:lnTo>
                    <a:pt x="34366" y="74434"/>
                  </a:lnTo>
                  <a:close/>
                </a:path>
                <a:path w="233045" h="328930">
                  <a:moveTo>
                    <a:pt x="39370" y="19316"/>
                  </a:moveTo>
                  <a:lnTo>
                    <a:pt x="37909" y="11468"/>
                  </a:lnTo>
                  <a:lnTo>
                    <a:pt x="33820" y="5359"/>
                  </a:lnTo>
                  <a:lnTo>
                    <a:pt x="27597" y="1409"/>
                  </a:lnTo>
                  <a:lnTo>
                    <a:pt x="19685" y="0"/>
                  </a:lnTo>
                  <a:lnTo>
                    <a:pt x="11785" y="1409"/>
                  </a:lnTo>
                  <a:lnTo>
                    <a:pt x="5549" y="5359"/>
                  </a:lnTo>
                  <a:lnTo>
                    <a:pt x="1473" y="11468"/>
                  </a:lnTo>
                  <a:lnTo>
                    <a:pt x="0" y="19316"/>
                  </a:lnTo>
                  <a:lnTo>
                    <a:pt x="1473" y="27330"/>
                  </a:lnTo>
                  <a:lnTo>
                    <a:pt x="5549" y="33413"/>
                  </a:lnTo>
                  <a:lnTo>
                    <a:pt x="11785" y="37287"/>
                  </a:lnTo>
                  <a:lnTo>
                    <a:pt x="19685" y="38646"/>
                  </a:lnTo>
                  <a:lnTo>
                    <a:pt x="27597" y="37287"/>
                  </a:lnTo>
                  <a:lnTo>
                    <a:pt x="33820" y="33413"/>
                  </a:lnTo>
                  <a:lnTo>
                    <a:pt x="37909" y="27330"/>
                  </a:lnTo>
                  <a:lnTo>
                    <a:pt x="39370" y="19316"/>
                  </a:lnTo>
                  <a:close/>
                </a:path>
                <a:path w="233045" h="328930">
                  <a:moveTo>
                    <a:pt x="232714" y="268071"/>
                  </a:moveTo>
                  <a:lnTo>
                    <a:pt x="228904" y="249504"/>
                  </a:lnTo>
                  <a:lnTo>
                    <a:pt x="227914" y="248386"/>
                  </a:lnTo>
                  <a:lnTo>
                    <a:pt x="217462" y="236575"/>
                  </a:lnTo>
                  <a:lnTo>
                    <a:pt x="203733" y="231127"/>
                  </a:lnTo>
                  <a:lnTo>
                    <a:pt x="203733" y="272719"/>
                  </a:lnTo>
                  <a:lnTo>
                    <a:pt x="199796" y="285750"/>
                  </a:lnTo>
                  <a:lnTo>
                    <a:pt x="188696" y="296976"/>
                  </a:lnTo>
                  <a:lnTo>
                    <a:pt x="171411" y="304838"/>
                  </a:lnTo>
                  <a:lnTo>
                    <a:pt x="148971" y="307797"/>
                  </a:lnTo>
                  <a:lnTo>
                    <a:pt x="127787" y="305714"/>
                  </a:lnTo>
                  <a:lnTo>
                    <a:pt x="111925" y="299745"/>
                  </a:lnTo>
                  <a:lnTo>
                    <a:pt x="101955" y="290283"/>
                  </a:lnTo>
                  <a:lnTo>
                    <a:pt x="98501" y="277736"/>
                  </a:lnTo>
                  <a:lnTo>
                    <a:pt x="99529" y="270179"/>
                  </a:lnTo>
                  <a:lnTo>
                    <a:pt x="102755" y="262661"/>
                  </a:lnTo>
                  <a:lnTo>
                    <a:pt x="108318" y="255333"/>
                  </a:lnTo>
                  <a:lnTo>
                    <a:pt x="116395" y="248386"/>
                  </a:lnTo>
                  <a:lnTo>
                    <a:pt x="123913" y="250532"/>
                  </a:lnTo>
                  <a:lnTo>
                    <a:pt x="132143" y="251244"/>
                  </a:lnTo>
                  <a:lnTo>
                    <a:pt x="168656" y="251244"/>
                  </a:lnTo>
                  <a:lnTo>
                    <a:pt x="183794" y="252336"/>
                  </a:lnTo>
                  <a:lnTo>
                    <a:pt x="194779" y="255943"/>
                  </a:lnTo>
                  <a:lnTo>
                    <a:pt x="201472" y="262572"/>
                  </a:lnTo>
                  <a:lnTo>
                    <a:pt x="203733" y="272719"/>
                  </a:lnTo>
                  <a:lnTo>
                    <a:pt x="203733" y="231127"/>
                  </a:lnTo>
                  <a:lnTo>
                    <a:pt x="198437" y="229019"/>
                  </a:lnTo>
                  <a:lnTo>
                    <a:pt x="171869" y="226555"/>
                  </a:lnTo>
                  <a:lnTo>
                    <a:pt x="138226" y="226555"/>
                  </a:lnTo>
                  <a:lnTo>
                    <a:pt x="123659" y="225158"/>
                  </a:lnTo>
                  <a:lnTo>
                    <a:pt x="114287" y="221272"/>
                  </a:lnTo>
                  <a:lnTo>
                    <a:pt x="109283" y="215379"/>
                  </a:lnTo>
                  <a:lnTo>
                    <a:pt x="107810" y="207937"/>
                  </a:lnTo>
                  <a:lnTo>
                    <a:pt x="107810" y="198272"/>
                  </a:lnTo>
                  <a:lnTo>
                    <a:pt x="112458" y="192557"/>
                  </a:lnTo>
                  <a:lnTo>
                    <a:pt x="118897" y="187185"/>
                  </a:lnTo>
                  <a:lnTo>
                    <a:pt x="125044" y="189788"/>
                  </a:lnTo>
                  <a:lnTo>
                    <a:pt x="131521" y="191706"/>
                  </a:lnTo>
                  <a:lnTo>
                    <a:pt x="138125" y="192874"/>
                  </a:lnTo>
                  <a:lnTo>
                    <a:pt x="144665" y="193268"/>
                  </a:lnTo>
                  <a:lnTo>
                    <a:pt x="169570" y="189052"/>
                  </a:lnTo>
                  <a:lnTo>
                    <a:pt x="172707" y="187185"/>
                  </a:lnTo>
                  <a:lnTo>
                    <a:pt x="189814" y="176987"/>
                  </a:lnTo>
                  <a:lnTo>
                    <a:pt x="192493" y="173228"/>
                  </a:lnTo>
                  <a:lnTo>
                    <a:pt x="203403" y="157937"/>
                  </a:lnTo>
                  <a:lnTo>
                    <a:pt x="208381" y="132778"/>
                  </a:lnTo>
                  <a:lnTo>
                    <a:pt x="207352" y="122161"/>
                  </a:lnTo>
                  <a:lnTo>
                    <a:pt x="204482" y="112509"/>
                  </a:lnTo>
                  <a:lnTo>
                    <a:pt x="200075" y="104140"/>
                  </a:lnTo>
                  <a:lnTo>
                    <a:pt x="194424" y="97345"/>
                  </a:lnTo>
                  <a:lnTo>
                    <a:pt x="229857" y="97345"/>
                  </a:lnTo>
                  <a:lnTo>
                    <a:pt x="229857" y="91617"/>
                  </a:lnTo>
                  <a:lnTo>
                    <a:pt x="229857" y="74434"/>
                  </a:lnTo>
                  <a:lnTo>
                    <a:pt x="181533" y="74434"/>
                  </a:lnTo>
                  <a:lnTo>
                    <a:pt x="181533" y="132067"/>
                  </a:lnTo>
                  <a:lnTo>
                    <a:pt x="178600" y="149212"/>
                  </a:lnTo>
                  <a:lnTo>
                    <a:pt x="170624" y="162179"/>
                  </a:lnTo>
                  <a:lnTo>
                    <a:pt x="158889" y="170370"/>
                  </a:lnTo>
                  <a:lnTo>
                    <a:pt x="144665" y="173228"/>
                  </a:lnTo>
                  <a:lnTo>
                    <a:pt x="130454" y="170370"/>
                  </a:lnTo>
                  <a:lnTo>
                    <a:pt x="118719" y="162179"/>
                  </a:lnTo>
                  <a:lnTo>
                    <a:pt x="110744" y="149212"/>
                  </a:lnTo>
                  <a:lnTo>
                    <a:pt x="107810" y="132067"/>
                  </a:lnTo>
                  <a:lnTo>
                    <a:pt x="110693" y="115023"/>
                  </a:lnTo>
                  <a:lnTo>
                    <a:pt x="144665" y="91617"/>
                  </a:lnTo>
                  <a:lnTo>
                    <a:pt x="178650" y="115176"/>
                  </a:lnTo>
                  <a:lnTo>
                    <a:pt x="181533" y="132067"/>
                  </a:lnTo>
                  <a:lnTo>
                    <a:pt x="181533" y="74434"/>
                  </a:lnTo>
                  <a:lnTo>
                    <a:pt x="169367" y="74434"/>
                  </a:lnTo>
                  <a:lnTo>
                    <a:pt x="162928" y="71932"/>
                  </a:lnTo>
                  <a:lnTo>
                    <a:pt x="154330" y="70142"/>
                  </a:lnTo>
                  <a:lnTo>
                    <a:pt x="144665" y="70142"/>
                  </a:lnTo>
                  <a:lnTo>
                    <a:pt x="119494" y="74485"/>
                  </a:lnTo>
                  <a:lnTo>
                    <a:pt x="98640" y="86880"/>
                  </a:lnTo>
                  <a:lnTo>
                    <a:pt x="84429" y="106387"/>
                  </a:lnTo>
                  <a:lnTo>
                    <a:pt x="79171" y="132067"/>
                  </a:lnTo>
                  <a:lnTo>
                    <a:pt x="81089" y="146837"/>
                  </a:lnTo>
                  <a:lnTo>
                    <a:pt x="86156" y="159804"/>
                  </a:lnTo>
                  <a:lnTo>
                    <a:pt x="93370" y="170624"/>
                  </a:lnTo>
                  <a:lnTo>
                    <a:pt x="101727" y="178955"/>
                  </a:lnTo>
                  <a:lnTo>
                    <a:pt x="101727" y="180378"/>
                  </a:lnTo>
                  <a:lnTo>
                    <a:pt x="94983" y="185915"/>
                  </a:lnTo>
                  <a:lnTo>
                    <a:pt x="88887" y="193268"/>
                  </a:lnTo>
                  <a:lnTo>
                    <a:pt x="84455" y="202222"/>
                  </a:lnTo>
                  <a:lnTo>
                    <a:pt x="82753" y="212598"/>
                  </a:lnTo>
                  <a:lnTo>
                    <a:pt x="83947" y="221996"/>
                  </a:lnTo>
                  <a:lnTo>
                    <a:pt x="87223" y="229819"/>
                  </a:lnTo>
                  <a:lnTo>
                    <a:pt x="92113" y="236105"/>
                  </a:lnTo>
                  <a:lnTo>
                    <a:pt x="98145" y="240868"/>
                  </a:lnTo>
                  <a:lnTo>
                    <a:pt x="98145" y="242303"/>
                  </a:lnTo>
                  <a:lnTo>
                    <a:pt x="87528" y="250913"/>
                  </a:lnTo>
                  <a:lnTo>
                    <a:pt x="79527" y="260515"/>
                  </a:lnTo>
                  <a:lnTo>
                    <a:pt x="74485" y="270840"/>
                  </a:lnTo>
                  <a:lnTo>
                    <a:pt x="72732" y="281673"/>
                  </a:lnTo>
                  <a:lnTo>
                    <a:pt x="77978" y="301688"/>
                  </a:lnTo>
                  <a:lnTo>
                    <a:pt x="92735" y="316395"/>
                  </a:lnTo>
                  <a:lnTo>
                    <a:pt x="115468" y="325462"/>
                  </a:lnTo>
                  <a:lnTo>
                    <a:pt x="144665" y="328561"/>
                  </a:lnTo>
                  <a:lnTo>
                    <a:pt x="181229" y="323684"/>
                  </a:lnTo>
                  <a:lnTo>
                    <a:pt x="208965" y="310527"/>
                  </a:lnTo>
                  <a:lnTo>
                    <a:pt x="211455" y="307797"/>
                  </a:lnTo>
                  <a:lnTo>
                    <a:pt x="226555" y="291261"/>
                  </a:lnTo>
                  <a:lnTo>
                    <a:pt x="232714" y="26807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06750" y="1150365"/>
              <a:ext cx="361349" cy="23908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76190" y="1206916"/>
              <a:ext cx="136365" cy="18253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260587" y="1211211"/>
              <a:ext cx="138512" cy="17824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433496" y="1126027"/>
              <a:ext cx="103505" cy="259715"/>
            </a:xfrm>
            <a:custGeom>
              <a:avLst/>
              <a:gdLst/>
              <a:ahLst/>
              <a:cxnLst/>
              <a:rect l="l" t="t" r="r" b="b"/>
              <a:pathLst>
                <a:path w="103505" h="259715">
                  <a:moveTo>
                    <a:pt x="74446" y="0"/>
                  </a:moveTo>
                  <a:lnTo>
                    <a:pt x="51858" y="4076"/>
                  </a:lnTo>
                  <a:lnTo>
                    <a:pt x="36015" y="15703"/>
                  </a:lnTo>
                  <a:lnTo>
                    <a:pt x="26681" y="33973"/>
                  </a:lnTo>
                  <a:lnTo>
                    <a:pt x="23622" y="57981"/>
                  </a:lnTo>
                  <a:lnTo>
                    <a:pt x="23622" y="85183"/>
                  </a:lnTo>
                  <a:lnTo>
                    <a:pt x="0" y="86973"/>
                  </a:lnTo>
                  <a:lnTo>
                    <a:pt x="0" y="109163"/>
                  </a:lnTo>
                  <a:lnTo>
                    <a:pt x="23622" y="109163"/>
                  </a:lnTo>
                  <a:lnTo>
                    <a:pt x="23622" y="259129"/>
                  </a:lnTo>
                  <a:lnTo>
                    <a:pt x="53329" y="259129"/>
                  </a:lnTo>
                  <a:lnTo>
                    <a:pt x="53329" y="109163"/>
                  </a:lnTo>
                  <a:lnTo>
                    <a:pt x="89836" y="109163"/>
                  </a:lnTo>
                  <a:lnTo>
                    <a:pt x="89836" y="85183"/>
                  </a:lnTo>
                  <a:lnTo>
                    <a:pt x="53329" y="85183"/>
                  </a:lnTo>
                  <a:lnTo>
                    <a:pt x="53329" y="57981"/>
                  </a:lnTo>
                  <a:lnTo>
                    <a:pt x="54816" y="43307"/>
                  </a:lnTo>
                  <a:lnTo>
                    <a:pt x="59324" y="32659"/>
                  </a:lnTo>
                  <a:lnTo>
                    <a:pt x="66918" y="26172"/>
                  </a:lnTo>
                  <a:lnTo>
                    <a:pt x="77667" y="23980"/>
                  </a:lnTo>
                  <a:lnTo>
                    <a:pt x="83751" y="23980"/>
                  </a:lnTo>
                  <a:lnTo>
                    <a:pt x="90194" y="25411"/>
                  </a:lnTo>
                  <a:lnTo>
                    <a:pt x="96994" y="27559"/>
                  </a:lnTo>
                  <a:lnTo>
                    <a:pt x="103437" y="5726"/>
                  </a:lnTo>
                  <a:lnTo>
                    <a:pt x="97397" y="3472"/>
                  </a:lnTo>
                  <a:lnTo>
                    <a:pt x="90283" y="1655"/>
                  </a:lnTo>
                  <a:lnTo>
                    <a:pt x="82499" y="441"/>
                  </a:lnTo>
                  <a:lnTo>
                    <a:pt x="744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599926" y="1150365"/>
              <a:ext cx="362208" cy="23908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991588" y="1150365"/>
              <a:ext cx="207010" cy="295910"/>
            </a:xfrm>
            <a:custGeom>
              <a:avLst/>
              <a:gdLst/>
              <a:ahLst/>
              <a:cxnLst/>
              <a:rect l="l" t="t" r="r" b="b"/>
              <a:pathLst>
                <a:path w="207010" h="295909">
                  <a:moveTo>
                    <a:pt x="54394" y="228714"/>
                  </a:moveTo>
                  <a:lnTo>
                    <a:pt x="52705" y="214020"/>
                  </a:lnTo>
                  <a:lnTo>
                    <a:pt x="47777" y="202984"/>
                  </a:lnTo>
                  <a:lnTo>
                    <a:pt x="39903" y="196049"/>
                  </a:lnTo>
                  <a:lnTo>
                    <a:pt x="29349" y="193636"/>
                  </a:lnTo>
                  <a:lnTo>
                    <a:pt x="20955" y="195072"/>
                  </a:lnTo>
                  <a:lnTo>
                    <a:pt x="13995" y="199186"/>
                  </a:lnTo>
                  <a:lnTo>
                    <a:pt x="9258" y="205714"/>
                  </a:lnTo>
                  <a:lnTo>
                    <a:pt x="7518" y="214401"/>
                  </a:lnTo>
                  <a:lnTo>
                    <a:pt x="9207" y="223380"/>
                  </a:lnTo>
                  <a:lnTo>
                    <a:pt x="13779" y="229870"/>
                  </a:lnTo>
                  <a:lnTo>
                    <a:pt x="20497" y="233819"/>
                  </a:lnTo>
                  <a:lnTo>
                    <a:pt x="28625" y="235153"/>
                  </a:lnTo>
                  <a:lnTo>
                    <a:pt x="31140" y="235153"/>
                  </a:lnTo>
                  <a:lnTo>
                    <a:pt x="32562" y="234797"/>
                  </a:lnTo>
                  <a:lnTo>
                    <a:pt x="30340" y="248361"/>
                  </a:lnTo>
                  <a:lnTo>
                    <a:pt x="23926" y="260388"/>
                  </a:lnTo>
                  <a:lnTo>
                    <a:pt x="13690" y="270535"/>
                  </a:lnTo>
                  <a:lnTo>
                    <a:pt x="0" y="278460"/>
                  </a:lnTo>
                  <a:lnTo>
                    <a:pt x="7150" y="295643"/>
                  </a:lnTo>
                  <a:lnTo>
                    <a:pt x="26924" y="284530"/>
                  </a:lnTo>
                  <a:lnTo>
                    <a:pt x="41783" y="269290"/>
                  </a:lnTo>
                  <a:lnTo>
                    <a:pt x="51142" y="250494"/>
                  </a:lnTo>
                  <a:lnTo>
                    <a:pt x="54394" y="228714"/>
                  </a:lnTo>
                  <a:close/>
                </a:path>
                <a:path w="207010" h="295909">
                  <a:moveTo>
                    <a:pt x="206514" y="0"/>
                  </a:moveTo>
                  <a:lnTo>
                    <a:pt x="176453" y="0"/>
                  </a:lnTo>
                  <a:lnTo>
                    <a:pt x="176453" y="234797"/>
                  </a:lnTo>
                  <a:lnTo>
                    <a:pt x="206514" y="234797"/>
                  </a:lnTo>
                  <a:lnTo>
                    <a:pt x="2065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253083" y="1206916"/>
              <a:ext cx="139586" cy="17824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443636" y="1206916"/>
              <a:ext cx="139586" cy="17824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623380" y="1206916"/>
              <a:ext cx="147818" cy="18253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810999" y="1206916"/>
              <a:ext cx="139586" cy="17824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500467" y="1660694"/>
              <a:ext cx="99308" cy="13743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23576" y="1652733"/>
              <a:ext cx="23495" cy="145415"/>
            </a:xfrm>
            <a:custGeom>
              <a:avLst/>
              <a:gdLst/>
              <a:ahLst/>
              <a:cxnLst/>
              <a:rect l="l" t="t" r="r" b="b"/>
              <a:pathLst>
                <a:path w="23494" h="145414">
                  <a:moveTo>
                    <a:pt x="20113" y="43578"/>
                  </a:moveTo>
                  <a:lnTo>
                    <a:pt x="2723" y="43578"/>
                  </a:lnTo>
                  <a:lnTo>
                    <a:pt x="2723" y="145401"/>
                  </a:lnTo>
                  <a:lnTo>
                    <a:pt x="20113" y="145401"/>
                  </a:lnTo>
                  <a:lnTo>
                    <a:pt x="20113" y="43578"/>
                  </a:lnTo>
                  <a:close/>
                </a:path>
                <a:path w="23494" h="145414">
                  <a:moveTo>
                    <a:pt x="18227" y="0"/>
                  </a:moveTo>
                  <a:lnTo>
                    <a:pt x="4818" y="0"/>
                  </a:lnTo>
                  <a:lnTo>
                    <a:pt x="0" y="4609"/>
                  </a:lnTo>
                  <a:lnTo>
                    <a:pt x="0" y="18227"/>
                  </a:lnTo>
                  <a:lnTo>
                    <a:pt x="4818" y="22627"/>
                  </a:lnTo>
                  <a:lnTo>
                    <a:pt x="18227" y="22627"/>
                  </a:lnTo>
                  <a:lnTo>
                    <a:pt x="23046" y="18227"/>
                  </a:lnTo>
                  <a:lnTo>
                    <a:pt x="23046" y="4609"/>
                  </a:lnTo>
                  <a:lnTo>
                    <a:pt x="1822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668412" y="1693797"/>
              <a:ext cx="86528" cy="10685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23450" y="1652733"/>
              <a:ext cx="118918" cy="14545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970884" y="1693797"/>
              <a:ext cx="81709" cy="10433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080186" y="1652733"/>
              <a:ext cx="23495" cy="145415"/>
            </a:xfrm>
            <a:custGeom>
              <a:avLst/>
              <a:gdLst/>
              <a:ahLst/>
              <a:cxnLst/>
              <a:rect l="l" t="t" r="r" b="b"/>
              <a:pathLst>
                <a:path w="23494" h="145414">
                  <a:moveTo>
                    <a:pt x="20113" y="43578"/>
                  </a:moveTo>
                  <a:lnTo>
                    <a:pt x="2723" y="43578"/>
                  </a:lnTo>
                  <a:lnTo>
                    <a:pt x="2723" y="145401"/>
                  </a:lnTo>
                  <a:lnTo>
                    <a:pt x="20113" y="145401"/>
                  </a:lnTo>
                  <a:lnTo>
                    <a:pt x="20113" y="43578"/>
                  </a:lnTo>
                  <a:close/>
                </a:path>
                <a:path w="23494" h="145414">
                  <a:moveTo>
                    <a:pt x="18227" y="0"/>
                  </a:moveTo>
                  <a:lnTo>
                    <a:pt x="4818" y="0"/>
                  </a:lnTo>
                  <a:lnTo>
                    <a:pt x="0" y="4609"/>
                  </a:lnTo>
                  <a:lnTo>
                    <a:pt x="0" y="18227"/>
                  </a:lnTo>
                  <a:lnTo>
                    <a:pt x="4818" y="22627"/>
                  </a:lnTo>
                  <a:lnTo>
                    <a:pt x="18227" y="22627"/>
                  </a:lnTo>
                  <a:lnTo>
                    <a:pt x="23046" y="18227"/>
                  </a:lnTo>
                  <a:lnTo>
                    <a:pt x="23046" y="4609"/>
                  </a:lnTo>
                  <a:lnTo>
                    <a:pt x="1822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125022" y="1693797"/>
              <a:ext cx="86528" cy="10685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235623" y="1693797"/>
              <a:ext cx="81709" cy="104336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384796" y="1648962"/>
              <a:ext cx="89252" cy="151686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504615" y="1654200"/>
              <a:ext cx="81081" cy="146448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617165" y="1646448"/>
              <a:ext cx="217200" cy="15420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858439" y="1693797"/>
              <a:ext cx="81709" cy="10433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604000" y="1651686"/>
              <a:ext cx="2429458" cy="415010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50350" y="283954"/>
              <a:ext cx="0" cy="14740890"/>
            </a:xfrm>
            <a:custGeom>
              <a:avLst/>
              <a:gdLst/>
              <a:ahLst/>
              <a:cxnLst/>
              <a:rect l="l" t="t" r="r" b="b"/>
              <a:pathLst>
                <a:path w="0" h="14740890">
                  <a:moveTo>
                    <a:pt x="0" y="0"/>
                  </a:moveTo>
                  <a:lnTo>
                    <a:pt x="0" y="14740636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84272" y="15113653"/>
              <a:ext cx="10312400" cy="0"/>
            </a:xfrm>
            <a:custGeom>
              <a:avLst/>
              <a:gdLst/>
              <a:ahLst/>
              <a:cxnLst/>
              <a:rect l="l" t="t" r="r" b="b"/>
              <a:pathLst>
                <a:path w="10312400" h="0">
                  <a:moveTo>
                    <a:pt x="0" y="0"/>
                  </a:moveTo>
                  <a:lnTo>
                    <a:pt x="10312095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0685650" y="239416"/>
              <a:ext cx="0" cy="14740890"/>
            </a:xfrm>
            <a:custGeom>
              <a:avLst/>
              <a:gdLst/>
              <a:ahLst/>
              <a:cxnLst/>
              <a:rect l="l" t="t" r="r" b="b"/>
              <a:pathLst>
                <a:path w="0" h="14740890">
                  <a:moveTo>
                    <a:pt x="0" y="14740636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39631" y="150354"/>
              <a:ext cx="10312400" cy="0"/>
            </a:xfrm>
            <a:custGeom>
              <a:avLst/>
              <a:gdLst/>
              <a:ahLst/>
              <a:cxnLst/>
              <a:rect l="l" t="t" r="r" b="b"/>
              <a:pathLst>
                <a:path w="10312400" h="0">
                  <a:moveTo>
                    <a:pt x="1031209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50350" y="150354"/>
              <a:ext cx="10535920" cy="14963775"/>
            </a:xfrm>
            <a:custGeom>
              <a:avLst/>
              <a:gdLst/>
              <a:ahLst/>
              <a:cxnLst/>
              <a:rect l="l" t="t" r="r" b="b"/>
              <a:pathLst>
                <a:path w="10535920" h="14963775">
                  <a:moveTo>
                    <a:pt x="0" y="14918766"/>
                  </a:moveTo>
                  <a:lnTo>
                    <a:pt x="0" y="14963305"/>
                  </a:lnTo>
                  <a:lnTo>
                    <a:pt x="44640" y="14963305"/>
                  </a:lnTo>
                </a:path>
                <a:path w="10535920" h="14963775">
                  <a:moveTo>
                    <a:pt x="10490657" y="14963305"/>
                  </a:moveTo>
                  <a:lnTo>
                    <a:pt x="10535297" y="14963305"/>
                  </a:lnTo>
                  <a:lnTo>
                    <a:pt x="10535297" y="14918766"/>
                  </a:lnTo>
                </a:path>
                <a:path w="10535920" h="14963775">
                  <a:moveTo>
                    <a:pt x="10535297" y="44538"/>
                  </a:moveTo>
                  <a:lnTo>
                    <a:pt x="10535297" y="0"/>
                  </a:lnTo>
                  <a:lnTo>
                    <a:pt x="10490657" y="0"/>
                  </a:lnTo>
                </a:path>
                <a:path w="10535920" h="14963775">
                  <a:moveTo>
                    <a:pt x="44640" y="0"/>
                  </a:moveTo>
                  <a:lnTo>
                    <a:pt x="0" y="0"/>
                  </a:lnTo>
                  <a:lnTo>
                    <a:pt x="0" y="44538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2020-09-29T07:52:58Z</dcterms:created>
  <dcterms:modified xsi:type="dcterms:W3CDTF">2020-09-29T07:52:58Z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2020-09-29T00:00:00Z</vt:filetime>
  </property>
</Properties>
</file>