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5473700" cy="3924300"/>
  <p:notesSz cx="5473700" cy="3924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0527" y="1216533"/>
            <a:ext cx="4652645" cy="8241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1055" y="2197608"/>
            <a:ext cx="3831590" cy="98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73685" y="902589"/>
            <a:ext cx="2381059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818955" y="902589"/>
            <a:ext cx="2381059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3583" y="73583"/>
            <a:ext cx="5325110" cy="3776979"/>
          </a:xfrm>
          <a:custGeom>
            <a:avLst/>
            <a:gdLst/>
            <a:ahLst/>
            <a:cxnLst/>
            <a:rect l="l" t="t" r="r" b="b"/>
            <a:pathLst>
              <a:path w="5325110" h="3776979">
                <a:moveTo>
                  <a:pt x="0" y="3776827"/>
                </a:moveTo>
                <a:lnTo>
                  <a:pt x="5324830" y="3776827"/>
                </a:lnTo>
                <a:lnTo>
                  <a:pt x="5324830" y="0"/>
                </a:lnTo>
                <a:lnTo>
                  <a:pt x="0" y="0"/>
                </a:lnTo>
                <a:lnTo>
                  <a:pt x="0" y="3776827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3685" y="156972"/>
            <a:ext cx="4926330" cy="627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3685" y="902589"/>
            <a:ext cx="4926330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61058" y="3649599"/>
            <a:ext cx="1751584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73685" y="3649599"/>
            <a:ext cx="1258951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941064" y="3649599"/>
            <a:ext cx="1258951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Relationship Id="rId3" Type="http://schemas.openxmlformats.org/officeDocument/2006/relationships/image" Target="../media/image2.png"/><Relationship Id="rId4" Type="http://schemas.openxmlformats.org/officeDocument/2006/relationships/image" Target="../media/image12.png"/><Relationship Id="rId5" Type="http://schemas.openxmlformats.org/officeDocument/2006/relationships/image" Target="../media/image7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6218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0"/>
                </a:moveTo>
                <a:lnTo>
                  <a:pt x="0" y="339684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4090" y="3773645"/>
            <a:ext cx="4948555" cy="0"/>
          </a:xfrm>
          <a:custGeom>
            <a:avLst/>
            <a:gdLst/>
            <a:ahLst/>
            <a:cxnLst/>
            <a:rect l="l" t="t" r="r" b="b"/>
            <a:pathLst>
              <a:path w="4948555" h="0">
                <a:moveTo>
                  <a:pt x="0" y="0"/>
                </a:moveTo>
                <a:lnTo>
                  <a:pt x="4948402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321650" y="240928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339684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506" y="150345"/>
            <a:ext cx="4948555" cy="0"/>
          </a:xfrm>
          <a:custGeom>
            <a:avLst/>
            <a:gdLst/>
            <a:ahLst/>
            <a:cxnLst/>
            <a:rect l="l" t="t" r="r" b="b"/>
            <a:pathLst>
              <a:path w="4948555" h="0">
                <a:moveTo>
                  <a:pt x="4948402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3728354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20">
                <a:moveTo>
                  <a:pt x="0" y="0"/>
                </a:moveTo>
                <a:lnTo>
                  <a:pt x="0" y="45288"/>
                </a:lnTo>
                <a:lnTo>
                  <a:pt x="44577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277073" y="3728354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20">
                <a:moveTo>
                  <a:pt x="0" y="45288"/>
                </a:moveTo>
                <a:lnTo>
                  <a:pt x="44577" y="45288"/>
                </a:lnTo>
                <a:lnTo>
                  <a:pt x="44577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277073" y="15034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19">
                <a:moveTo>
                  <a:pt x="44577" y="45288"/>
                </a:moveTo>
                <a:lnTo>
                  <a:pt x="44577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19">
                <a:moveTo>
                  <a:pt x="44577" y="0"/>
                </a:moveTo>
                <a:lnTo>
                  <a:pt x="0" y="0"/>
                </a:lnTo>
                <a:lnTo>
                  <a:pt x="0" y="45288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737587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63536" y="403666"/>
            <a:ext cx="1065131" cy="2767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362498" y="756092"/>
            <a:ext cx="961390" cy="158750"/>
            <a:chOff x="362498" y="756092"/>
            <a:chExt cx="961390" cy="158750"/>
          </a:xfrm>
        </p:grpSpPr>
        <p:sp>
          <p:nvSpPr>
            <p:cNvPr id="13" name="object 13"/>
            <p:cNvSpPr/>
            <p:nvPr/>
          </p:nvSpPr>
          <p:spPr>
            <a:xfrm>
              <a:off x="362498" y="756092"/>
              <a:ext cx="938724" cy="15867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314188" y="889452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59">
                  <a:moveTo>
                    <a:pt x="7356" y="0"/>
                  </a:moveTo>
                  <a:lnTo>
                    <a:pt x="2135" y="0"/>
                  </a:lnTo>
                  <a:lnTo>
                    <a:pt x="0" y="2056"/>
                  </a:lnTo>
                  <a:lnTo>
                    <a:pt x="0" y="7989"/>
                  </a:lnTo>
                  <a:lnTo>
                    <a:pt x="2135" y="10046"/>
                  </a:lnTo>
                  <a:lnTo>
                    <a:pt x="4746" y="10046"/>
                  </a:lnTo>
                  <a:lnTo>
                    <a:pt x="7356" y="10046"/>
                  </a:lnTo>
                  <a:lnTo>
                    <a:pt x="9492" y="7989"/>
                  </a:lnTo>
                  <a:lnTo>
                    <a:pt x="9492" y="2056"/>
                  </a:lnTo>
                  <a:lnTo>
                    <a:pt x="735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5" name="object 15"/>
          <p:cNvGrpSpPr/>
          <p:nvPr/>
        </p:nvGrpSpPr>
        <p:grpSpPr>
          <a:xfrm>
            <a:off x="917486" y="2678953"/>
            <a:ext cx="986790" cy="184150"/>
            <a:chOff x="917486" y="2678953"/>
            <a:chExt cx="986790" cy="184150"/>
          </a:xfrm>
        </p:grpSpPr>
        <p:sp>
          <p:nvSpPr>
            <p:cNvPr id="16" name="object 16"/>
            <p:cNvSpPr/>
            <p:nvPr/>
          </p:nvSpPr>
          <p:spPr>
            <a:xfrm>
              <a:off x="917486" y="2693177"/>
              <a:ext cx="115570" cy="16662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056093" y="2685303"/>
              <a:ext cx="98298" cy="17754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184821" y="2733309"/>
              <a:ext cx="97789" cy="12954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306995" y="2678953"/>
              <a:ext cx="206273" cy="18389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532953" y="2733309"/>
              <a:ext cx="104902" cy="12954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663306" y="2683525"/>
              <a:ext cx="27940" cy="176530"/>
            </a:xfrm>
            <a:custGeom>
              <a:avLst/>
              <a:gdLst/>
              <a:ahLst/>
              <a:cxnLst/>
              <a:rect l="l" t="t" r="r" b="b"/>
              <a:pathLst>
                <a:path w="27939" h="176530">
                  <a:moveTo>
                    <a:pt x="24384" y="52832"/>
                  </a:moveTo>
                  <a:lnTo>
                    <a:pt x="3302" y="52832"/>
                  </a:lnTo>
                  <a:lnTo>
                    <a:pt x="3302" y="176276"/>
                  </a:lnTo>
                  <a:lnTo>
                    <a:pt x="24384" y="176276"/>
                  </a:lnTo>
                  <a:lnTo>
                    <a:pt x="24384" y="52832"/>
                  </a:lnTo>
                  <a:close/>
                </a:path>
                <a:path w="27939" h="176530">
                  <a:moveTo>
                    <a:pt x="22098" y="0"/>
                  </a:moveTo>
                  <a:lnTo>
                    <a:pt x="5842" y="0"/>
                  </a:lnTo>
                  <a:lnTo>
                    <a:pt x="0" y="5588"/>
                  </a:lnTo>
                  <a:lnTo>
                    <a:pt x="0" y="22098"/>
                  </a:lnTo>
                  <a:lnTo>
                    <a:pt x="5842" y="27432"/>
                  </a:lnTo>
                  <a:lnTo>
                    <a:pt x="22098" y="27432"/>
                  </a:lnTo>
                  <a:lnTo>
                    <a:pt x="27940" y="22098"/>
                  </a:lnTo>
                  <a:lnTo>
                    <a:pt x="27940" y="5588"/>
                  </a:lnTo>
                  <a:lnTo>
                    <a:pt x="2209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711820" y="2696733"/>
              <a:ext cx="192100" cy="16611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/>
          <p:cNvGrpSpPr/>
          <p:nvPr/>
        </p:nvGrpSpPr>
        <p:grpSpPr>
          <a:xfrm>
            <a:off x="3592857" y="2678953"/>
            <a:ext cx="949960" cy="184150"/>
            <a:chOff x="3592857" y="2678953"/>
            <a:chExt cx="949960" cy="184150"/>
          </a:xfrm>
        </p:grpSpPr>
        <p:sp>
          <p:nvSpPr>
            <p:cNvPr id="24" name="object 24"/>
            <p:cNvSpPr/>
            <p:nvPr/>
          </p:nvSpPr>
          <p:spPr>
            <a:xfrm>
              <a:off x="3592855" y="2683535"/>
              <a:ext cx="173990" cy="176530"/>
            </a:xfrm>
            <a:custGeom>
              <a:avLst/>
              <a:gdLst/>
              <a:ahLst/>
              <a:cxnLst/>
              <a:rect l="l" t="t" r="r" b="b"/>
              <a:pathLst>
                <a:path w="173989" h="176530">
                  <a:moveTo>
                    <a:pt x="122174" y="9842"/>
                  </a:moveTo>
                  <a:lnTo>
                    <a:pt x="0" y="9842"/>
                  </a:lnTo>
                  <a:lnTo>
                    <a:pt x="0" y="27622"/>
                  </a:lnTo>
                  <a:lnTo>
                    <a:pt x="50292" y="27622"/>
                  </a:lnTo>
                  <a:lnTo>
                    <a:pt x="50292" y="176212"/>
                  </a:lnTo>
                  <a:lnTo>
                    <a:pt x="71628" y="176212"/>
                  </a:lnTo>
                  <a:lnTo>
                    <a:pt x="71628" y="27622"/>
                  </a:lnTo>
                  <a:lnTo>
                    <a:pt x="122174" y="27622"/>
                  </a:lnTo>
                  <a:lnTo>
                    <a:pt x="122174" y="9842"/>
                  </a:lnTo>
                  <a:close/>
                </a:path>
                <a:path w="173989" h="176530">
                  <a:moveTo>
                    <a:pt x="170332" y="52832"/>
                  </a:moveTo>
                  <a:lnTo>
                    <a:pt x="149250" y="52832"/>
                  </a:lnTo>
                  <a:lnTo>
                    <a:pt x="149250" y="176276"/>
                  </a:lnTo>
                  <a:lnTo>
                    <a:pt x="170332" y="176276"/>
                  </a:lnTo>
                  <a:lnTo>
                    <a:pt x="170332" y="52832"/>
                  </a:lnTo>
                  <a:close/>
                </a:path>
                <a:path w="173989" h="176530">
                  <a:moveTo>
                    <a:pt x="173888" y="5588"/>
                  </a:moveTo>
                  <a:lnTo>
                    <a:pt x="168046" y="0"/>
                  </a:lnTo>
                  <a:lnTo>
                    <a:pt x="151790" y="0"/>
                  </a:lnTo>
                  <a:lnTo>
                    <a:pt x="145948" y="5588"/>
                  </a:lnTo>
                  <a:lnTo>
                    <a:pt x="145948" y="22098"/>
                  </a:lnTo>
                  <a:lnTo>
                    <a:pt x="151790" y="27432"/>
                  </a:lnTo>
                  <a:lnTo>
                    <a:pt x="168046" y="27432"/>
                  </a:lnTo>
                  <a:lnTo>
                    <a:pt x="173888" y="22098"/>
                  </a:lnTo>
                  <a:lnTo>
                    <a:pt x="173888" y="558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787294" y="2696733"/>
              <a:ext cx="192024" cy="16611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4008249" y="2678953"/>
              <a:ext cx="143509" cy="183896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4171444" y="2733309"/>
              <a:ext cx="104901" cy="12954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4301797" y="2683525"/>
              <a:ext cx="27940" cy="176530"/>
            </a:xfrm>
            <a:custGeom>
              <a:avLst/>
              <a:gdLst/>
              <a:ahLst/>
              <a:cxnLst/>
              <a:rect l="l" t="t" r="r" b="b"/>
              <a:pathLst>
                <a:path w="27939" h="176530">
                  <a:moveTo>
                    <a:pt x="24384" y="52832"/>
                  </a:moveTo>
                  <a:lnTo>
                    <a:pt x="3301" y="52832"/>
                  </a:lnTo>
                  <a:lnTo>
                    <a:pt x="3301" y="176276"/>
                  </a:lnTo>
                  <a:lnTo>
                    <a:pt x="24384" y="176276"/>
                  </a:lnTo>
                  <a:lnTo>
                    <a:pt x="24384" y="52832"/>
                  </a:lnTo>
                  <a:close/>
                </a:path>
                <a:path w="27939" h="176530">
                  <a:moveTo>
                    <a:pt x="22098" y="0"/>
                  </a:moveTo>
                  <a:lnTo>
                    <a:pt x="5841" y="0"/>
                  </a:lnTo>
                  <a:lnTo>
                    <a:pt x="0" y="5588"/>
                  </a:lnTo>
                  <a:lnTo>
                    <a:pt x="0" y="22098"/>
                  </a:lnTo>
                  <a:lnTo>
                    <a:pt x="5841" y="27432"/>
                  </a:lnTo>
                  <a:lnTo>
                    <a:pt x="22098" y="27432"/>
                  </a:lnTo>
                  <a:lnTo>
                    <a:pt x="27939" y="22098"/>
                  </a:lnTo>
                  <a:lnTo>
                    <a:pt x="27939" y="5588"/>
                  </a:lnTo>
                  <a:lnTo>
                    <a:pt x="2209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4350285" y="2696733"/>
              <a:ext cx="192024" cy="16611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37587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63536" y="403666"/>
            <a:ext cx="1065131" cy="2767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362498" y="756092"/>
            <a:ext cx="961390" cy="158750"/>
            <a:chOff x="362498" y="756092"/>
            <a:chExt cx="961390" cy="158750"/>
          </a:xfrm>
        </p:grpSpPr>
        <p:sp>
          <p:nvSpPr>
            <p:cNvPr id="5" name="object 5"/>
            <p:cNvSpPr/>
            <p:nvPr/>
          </p:nvSpPr>
          <p:spPr>
            <a:xfrm>
              <a:off x="362498" y="756092"/>
              <a:ext cx="938724" cy="15867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14188" y="889452"/>
              <a:ext cx="9525" cy="10160"/>
            </a:xfrm>
            <a:custGeom>
              <a:avLst/>
              <a:gdLst/>
              <a:ahLst/>
              <a:cxnLst/>
              <a:rect l="l" t="t" r="r" b="b"/>
              <a:pathLst>
                <a:path w="9525" h="10159">
                  <a:moveTo>
                    <a:pt x="7356" y="0"/>
                  </a:moveTo>
                  <a:lnTo>
                    <a:pt x="2135" y="0"/>
                  </a:lnTo>
                  <a:lnTo>
                    <a:pt x="0" y="2056"/>
                  </a:lnTo>
                  <a:lnTo>
                    <a:pt x="0" y="7989"/>
                  </a:lnTo>
                  <a:lnTo>
                    <a:pt x="2135" y="10046"/>
                  </a:lnTo>
                  <a:lnTo>
                    <a:pt x="4746" y="10046"/>
                  </a:lnTo>
                  <a:lnTo>
                    <a:pt x="7356" y="10046"/>
                  </a:lnTo>
                  <a:lnTo>
                    <a:pt x="9492" y="7989"/>
                  </a:lnTo>
                  <a:lnTo>
                    <a:pt x="9492" y="2056"/>
                  </a:lnTo>
                  <a:lnTo>
                    <a:pt x="735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878790" y="2683525"/>
            <a:ext cx="1064260" cy="179705"/>
            <a:chOff x="878790" y="2683525"/>
            <a:chExt cx="1064260" cy="179705"/>
          </a:xfrm>
        </p:grpSpPr>
        <p:sp>
          <p:nvSpPr>
            <p:cNvPr id="8" name="object 8"/>
            <p:cNvSpPr/>
            <p:nvPr/>
          </p:nvSpPr>
          <p:spPr>
            <a:xfrm>
              <a:off x="878790" y="2693177"/>
              <a:ext cx="21590" cy="167005"/>
            </a:xfrm>
            <a:custGeom>
              <a:avLst/>
              <a:gdLst/>
              <a:ahLst/>
              <a:cxnLst/>
              <a:rect l="l" t="t" r="r" b="b"/>
              <a:pathLst>
                <a:path w="21590" h="167005">
                  <a:moveTo>
                    <a:pt x="21335" y="0"/>
                  </a:moveTo>
                  <a:lnTo>
                    <a:pt x="0" y="0"/>
                  </a:lnTo>
                  <a:lnTo>
                    <a:pt x="0" y="166624"/>
                  </a:lnTo>
                  <a:lnTo>
                    <a:pt x="21335" y="166624"/>
                  </a:lnTo>
                  <a:lnTo>
                    <a:pt x="2133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939852" y="2733309"/>
              <a:ext cx="99060" cy="12649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075767" y="2733309"/>
              <a:ext cx="99059" cy="12649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204037" y="2733309"/>
              <a:ext cx="104902" cy="12954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337870" y="2733309"/>
              <a:ext cx="99059" cy="12649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460882" y="2733309"/>
              <a:ext cx="91185" cy="12954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571753" y="2733309"/>
              <a:ext cx="104902" cy="12954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702055" y="2683525"/>
              <a:ext cx="27940" cy="176530"/>
            </a:xfrm>
            <a:custGeom>
              <a:avLst/>
              <a:gdLst/>
              <a:ahLst/>
              <a:cxnLst/>
              <a:rect l="l" t="t" r="r" b="b"/>
              <a:pathLst>
                <a:path w="27939" h="176530">
                  <a:moveTo>
                    <a:pt x="24383" y="52832"/>
                  </a:moveTo>
                  <a:lnTo>
                    <a:pt x="3301" y="52832"/>
                  </a:lnTo>
                  <a:lnTo>
                    <a:pt x="3301" y="176276"/>
                  </a:lnTo>
                  <a:lnTo>
                    <a:pt x="24383" y="176276"/>
                  </a:lnTo>
                  <a:lnTo>
                    <a:pt x="24383" y="52832"/>
                  </a:lnTo>
                  <a:close/>
                </a:path>
                <a:path w="27939" h="176530">
                  <a:moveTo>
                    <a:pt x="22097" y="0"/>
                  </a:moveTo>
                  <a:lnTo>
                    <a:pt x="5841" y="0"/>
                  </a:lnTo>
                  <a:lnTo>
                    <a:pt x="0" y="5587"/>
                  </a:lnTo>
                  <a:lnTo>
                    <a:pt x="0" y="22098"/>
                  </a:lnTo>
                  <a:lnTo>
                    <a:pt x="5841" y="27432"/>
                  </a:lnTo>
                  <a:lnTo>
                    <a:pt x="22097" y="27432"/>
                  </a:lnTo>
                  <a:lnTo>
                    <a:pt x="27939" y="22098"/>
                  </a:lnTo>
                  <a:lnTo>
                    <a:pt x="27939" y="5587"/>
                  </a:lnTo>
                  <a:lnTo>
                    <a:pt x="2209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750543" y="2696733"/>
              <a:ext cx="192100" cy="16611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3543580" y="2683525"/>
            <a:ext cx="1064260" cy="179705"/>
            <a:chOff x="3543580" y="2683525"/>
            <a:chExt cx="1064260" cy="179705"/>
          </a:xfrm>
        </p:grpSpPr>
        <p:sp>
          <p:nvSpPr>
            <p:cNvPr id="18" name="object 18"/>
            <p:cNvSpPr/>
            <p:nvPr/>
          </p:nvSpPr>
          <p:spPr>
            <a:xfrm>
              <a:off x="3543580" y="2693177"/>
              <a:ext cx="21590" cy="167005"/>
            </a:xfrm>
            <a:custGeom>
              <a:avLst/>
              <a:gdLst/>
              <a:ahLst/>
              <a:cxnLst/>
              <a:rect l="l" t="t" r="r" b="b"/>
              <a:pathLst>
                <a:path w="21589" h="167005">
                  <a:moveTo>
                    <a:pt x="21335" y="0"/>
                  </a:moveTo>
                  <a:lnTo>
                    <a:pt x="0" y="0"/>
                  </a:lnTo>
                  <a:lnTo>
                    <a:pt x="0" y="166624"/>
                  </a:lnTo>
                  <a:lnTo>
                    <a:pt x="21335" y="166624"/>
                  </a:lnTo>
                  <a:lnTo>
                    <a:pt x="2133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3604642" y="2733309"/>
              <a:ext cx="99060" cy="12649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740557" y="2733309"/>
              <a:ext cx="99060" cy="12649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868827" y="2733309"/>
              <a:ext cx="104902" cy="12954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4002660" y="2733309"/>
              <a:ext cx="99060" cy="12649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4125672" y="2733309"/>
              <a:ext cx="91185" cy="12954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4236543" y="2733309"/>
              <a:ext cx="104901" cy="12954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4366845" y="2683525"/>
              <a:ext cx="27940" cy="176530"/>
            </a:xfrm>
            <a:custGeom>
              <a:avLst/>
              <a:gdLst/>
              <a:ahLst/>
              <a:cxnLst/>
              <a:rect l="l" t="t" r="r" b="b"/>
              <a:pathLst>
                <a:path w="27939" h="176530">
                  <a:moveTo>
                    <a:pt x="24384" y="52832"/>
                  </a:moveTo>
                  <a:lnTo>
                    <a:pt x="3302" y="52832"/>
                  </a:lnTo>
                  <a:lnTo>
                    <a:pt x="3302" y="176276"/>
                  </a:lnTo>
                  <a:lnTo>
                    <a:pt x="24384" y="176276"/>
                  </a:lnTo>
                  <a:lnTo>
                    <a:pt x="24384" y="52832"/>
                  </a:lnTo>
                  <a:close/>
                </a:path>
                <a:path w="27939" h="176530">
                  <a:moveTo>
                    <a:pt x="22098" y="0"/>
                  </a:moveTo>
                  <a:lnTo>
                    <a:pt x="5842" y="0"/>
                  </a:lnTo>
                  <a:lnTo>
                    <a:pt x="0" y="5587"/>
                  </a:lnTo>
                  <a:lnTo>
                    <a:pt x="0" y="22098"/>
                  </a:lnTo>
                  <a:lnTo>
                    <a:pt x="5842" y="27432"/>
                  </a:lnTo>
                  <a:lnTo>
                    <a:pt x="22098" y="27432"/>
                  </a:lnTo>
                  <a:lnTo>
                    <a:pt x="27940" y="22098"/>
                  </a:lnTo>
                  <a:lnTo>
                    <a:pt x="27940" y="5587"/>
                  </a:lnTo>
                  <a:lnTo>
                    <a:pt x="2209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4415333" y="2696733"/>
              <a:ext cx="192100" cy="16611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/>
          <p:nvPr/>
        </p:nvSpPr>
        <p:spPr>
          <a:xfrm>
            <a:off x="150350" y="286218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0"/>
                </a:moveTo>
                <a:lnTo>
                  <a:pt x="0" y="339684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284090" y="3773645"/>
            <a:ext cx="4948555" cy="0"/>
          </a:xfrm>
          <a:custGeom>
            <a:avLst/>
            <a:gdLst/>
            <a:ahLst/>
            <a:cxnLst/>
            <a:rect l="l" t="t" r="r" b="b"/>
            <a:pathLst>
              <a:path w="4948555" h="0">
                <a:moveTo>
                  <a:pt x="0" y="0"/>
                </a:moveTo>
                <a:lnTo>
                  <a:pt x="4948402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5321650" y="240928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339684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239506" y="150345"/>
            <a:ext cx="4948555" cy="0"/>
          </a:xfrm>
          <a:custGeom>
            <a:avLst/>
            <a:gdLst/>
            <a:ahLst/>
            <a:cxnLst/>
            <a:rect l="l" t="t" r="r" b="b"/>
            <a:pathLst>
              <a:path w="4948555" h="0">
                <a:moveTo>
                  <a:pt x="4948402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150350" y="3728354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20">
                <a:moveTo>
                  <a:pt x="0" y="0"/>
                </a:moveTo>
                <a:lnTo>
                  <a:pt x="0" y="45288"/>
                </a:lnTo>
                <a:lnTo>
                  <a:pt x="44577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5277073" y="3728354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20">
                <a:moveTo>
                  <a:pt x="0" y="45288"/>
                </a:moveTo>
                <a:lnTo>
                  <a:pt x="44577" y="45288"/>
                </a:lnTo>
                <a:lnTo>
                  <a:pt x="44577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5277073" y="15034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19">
                <a:moveTo>
                  <a:pt x="44577" y="45288"/>
                </a:moveTo>
                <a:lnTo>
                  <a:pt x="44577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50350" y="15034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19">
                <a:moveTo>
                  <a:pt x="44577" y="0"/>
                </a:moveTo>
                <a:lnTo>
                  <a:pt x="0" y="0"/>
                </a:lnTo>
                <a:lnTo>
                  <a:pt x="0" y="45288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2020-09-24T14:16:22Z</dcterms:created>
  <dcterms:modified xsi:type="dcterms:W3CDTF">2020-09-24T14:16:22Z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2020-09-24T00:00:00Z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2020-09-24T00:00:00Z</vt:filetime>
  </property>
</Properties>
</file>