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5492750"/>
  <p:notesSz cx="77089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1702752"/>
            <a:ext cx="655256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3075940"/>
            <a:ext cx="539623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1263332"/>
            <a:ext cx="3353371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1263332"/>
            <a:ext cx="3353371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7557134" cy="5342890"/>
          </a:xfrm>
          <a:custGeom>
            <a:avLst/>
            <a:gdLst/>
            <a:ahLst/>
            <a:cxnLst/>
            <a:rect l="l" t="t" r="r" b="b"/>
            <a:pathLst>
              <a:path w="7557134" h="5342890">
                <a:moveTo>
                  <a:pt x="0" y="5342826"/>
                </a:moveTo>
                <a:lnTo>
                  <a:pt x="7556830" y="5342826"/>
                </a:lnTo>
                <a:lnTo>
                  <a:pt x="7556830" y="0"/>
                </a:lnTo>
                <a:lnTo>
                  <a:pt x="0" y="0"/>
                </a:lnTo>
                <a:lnTo>
                  <a:pt x="0" y="5342826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219710"/>
            <a:ext cx="693801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1263332"/>
            <a:ext cx="693801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5108257"/>
            <a:ext cx="2466848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5108257"/>
            <a:ext cx="1773047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5108257"/>
            <a:ext cx="1773047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7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3587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28391" y="466222"/>
            <a:ext cx="1384935" cy="170815"/>
            <a:chOff x="428391" y="466222"/>
            <a:chExt cx="1384935" cy="170815"/>
          </a:xfrm>
        </p:grpSpPr>
        <p:sp>
          <p:nvSpPr>
            <p:cNvPr id="4" name="object 4"/>
            <p:cNvSpPr/>
            <p:nvPr/>
          </p:nvSpPr>
          <p:spPr>
            <a:xfrm>
              <a:off x="428391" y="471627"/>
              <a:ext cx="108002" cy="1250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61061" y="466222"/>
              <a:ext cx="212510" cy="1326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93932" y="466222"/>
              <a:ext cx="299269" cy="1326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19136" y="468388"/>
              <a:ext cx="694055" cy="168910"/>
            </a:xfrm>
            <a:custGeom>
              <a:avLst/>
              <a:gdLst/>
              <a:ahLst/>
              <a:cxnLst/>
              <a:rect l="l" t="t" r="r" b="b"/>
              <a:pathLst>
                <a:path w="694055" h="168909">
                  <a:moveTo>
                    <a:pt x="24333" y="128828"/>
                  </a:moveTo>
                  <a:lnTo>
                    <a:pt x="22352" y="117665"/>
                  </a:lnTo>
                  <a:lnTo>
                    <a:pt x="19291" y="118021"/>
                  </a:lnTo>
                  <a:lnTo>
                    <a:pt x="16941" y="118021"/>
                  </a:lnTo>
                  <a:lnTo>
                    <a:pt x="14960" y="116408"/>
                  </a:lnTo>
                  <a:lnTo>
                    <a:pt x="14960" y="0"/>
                  </a:lnTo>
                  <a:lnTo>
                    <a:pt x="0" y="0"/>
                  </a:lnTo>
                  <a:lnTo>
                    <a:pt x="0" y="123253"/>
                  </a:lnTo>
                  <a:lnTo>
                    <a:pt x="4508" y="130454"/>
                  </a:lnTo>
                  <a:lnTo>
                    <a:pt x="15684" y="130454"/>
                  </a:lnTo>
                  <a:lnTo>
                    <a:pt x="19469" y="130454"/>
                  </a:lnTo>
                  <a:lnTo>
                    <a:pt x="22174" y="129921"/>
                  </a:lnTo>
                  <a:lnTo>
                    <a:pt x="24333" y="128828"/>
                  </a:lnTo>
                  <a:close/>
                </a:path>
                <a:path w="694055" h="168909">
                  <a:moveTo>
                    <a:pt x="104927" y="116039"/>
                  </a:moveTo>
                  <a:lnTo>
                    <a:pt x="57353" y="116039"/>
                  </a:lnTo>
                  <a:lnTo>
                    <a:pt x="103301" y="48653"/>
                  </a:lnTo>
                  <a:lnTo>
                    <a:pt x="103301" y="40728"/>
                  </a:lnTo>
                  <a:lnTo>
                    <a:pt x="43484" y="40728"/>
                  </a:lnTo>
                  <a:lnTo>
                    <a:pt x="43484" y="52793"/>
                  </a:lnTo>
                  <a:lnTo>
                    <a:pt x="84391" y="52793"/>
                  </a:lnTo>
                  <a:lnTo>
                    <a:pt x="38442" y="120370"/>
                  </a:lnTo>
                  <a:lnTo>
                    <a:pt x="38442" y="128295"/>
                  </a:lnTo>
                  <a:lnTo>
                    <a:pt x="104927" y="128295"/>
                  </a:lnTo>
                  <a:lnTo>
                    <a:pt x="104927" y="116039"/>
                  </a:lnTo>
                  <a:close/>
                </a:path>
                <a:path w="694055" h="168909">
                  <a:moveTo>
                    <a:pt x="229971" y="84683"/>
                  </a:moveTo>
                  <a:lnTo>
                    <a:pt x="214299" y="84683"/>
                  </a:lnTo>
                  <a:lnTo>
                    <a:pt x="214299" y="29375"/>
                  </a:lnTo>
                  <a:lnTo>
                    <a:pt x="214299" y="13335"/>
                  </a:lnTo>
                  <a:lnTo>
                    <a:pt x="201142" y="13335"/>
                  </a:lnTo>
                  <a:lnTo>
                    <a:pt x="201142" y="29375"/>
                  </a:lnTo>
                  <a:lnTo>
                    <a:pt x="200787" y="35496"/>
                  </a:lnTo>
                  <a:lnTo>
                    <a:pt x="200240" y="45415"/>
                  </a:lnTo>
                  <a:lnTo>
                    <a:pt x="200240" y="84683"/>
                  </a:lnTo>
                  <a:lnTo>
                    <a:pt x="164211" y="84683"/>
                  </a:lnTo>
                  <a:lnTo>
                    <a:pt x="191058" y="45593"/>
                  </a:lnTo>
                  <a:lnTo>
                    <a:pt x="194297" y="39827"/>
                  </a:lnTo>
                  <a:lnTo>
                    <a:pt x="197548" y="34772"/>
                  </a:lnTo>
                  <a:lnTo>
                    <a:pt x="200431" y="29375"/>
                  </a:lnTo>
                  <a:lnTo>
                    <a:pt x="201142" y="29375"/>
                  </a:lnTo>
                  <a:lnTo>
                    <a:pt x="201142" y="13335"/>
                  </a:lnTo>
                  <a:lnTo>
                    <a:pt x="197726" y="13335"/>
                  </a:lnTo>
                  <a:lnTo>
                    <a:pt x="148526" y="86677"/>
                  </a:lnTo>
                  <a:lnTo>
                    <a:pt x="148526" y="96583"/>
                  </a:lnTo>
                  <a:lnTo>
                    <a:pt x="200240" y="96583"/>
                  </a:lnTo>
                  <a:lnTo>
                    <a:pt x="200240" y="128295"/>
                  </a:lnTo>
                  <a:lnTo>
                    <a:pt x="214299" y="128295"/>
                  </a:lnTo>
                  <a:lnTo>
                    <a:pt x="214299" y="96583"/>
                  </a:lnTo>
                  <a:lnTo>
                    <a:pt x="229971" y="96583"/>
                  </a:lnTo>
                  <a:lnTo>
                    <a:pt x="229971" y="84683"/>
                  </a:lnTo>
                  <a:close/>
                </a:path>
                <a:path w="694055" h="168909">
                  <a:moveTo>
                    <a:pt x="288531" y="77304"/>
                  </a:moveTo>
                  <a:lnTo>
                    <a:pt x="247091" y="77304"/>
                  </a:lnTo>
                  <a:lnTo>
                    <a:pt x="247091" y="88836"/>
                  </a:lnTo>
                  <a:lnTo>
                    <a:pt x="288531" y="88836"/>
                  </a:lnTo>
                  <a:lnTo>
                    <a:pt x="288531" y="77304"/>
                  </a:lnTo>
                  <a:close/>
                </a:path>
                <a:path w="694055" h="168909">
                  <a:moveTo>
                    <a:pt x="365417" y="104330"/>
                  </a:moveTo>
                  <a:lnTo>
                    <a:pt x="327583" y="73875"/>
                  </a:lnTo>
                  <a:lnTo>
                    <a:pt x="320014" y="70637"/>
                  </a:lnTo>
                  <a:lnTo>
                    <a:pt x="320014" y="56222"/>
                  </a:lnTo>
                  <a:lnTo>
                    <a:pt x="324878" y="50088"/>
                  </a:lnTo>
                  <a:lnTo>
                    <a:pt x="343801" y="50088"/>
                  </a:lnTo>
                  <a:lnTo>
                    <a:pt x="350100" y="52616"/>
                  </a:lnTo>
                  <a:lnTo>
                    <a:pt x="356235" y="57124"/>
                  </a:lnTo>
                  <a:lnTo>
                    <a:pt x="363080" y="48475"/>
                  </a:lnTo>
                  <a:lnTo>
                    <a:pt x="357479" y="44488"/>
                  </a:lnTo>
                  <a:lnTo>
                    <a:pt x="351028" y="41351"/>
                  </a:lnTo>
                  <a:lnTo>
                    <a:pt x="343801" y="39293"/>
                  </a:lnTo>
                  <a:lnTo>
                    <a:pt x="335876" y="38557"/>
                  </a:lnTo>
                  <a:lnTo>
                    <a:pt x="323088" y="40474"/>
                  </a:lnTo>
                  <a:lnTo>
                    <a:pt x="313575" y="45720"/>
                  </a:lnTo>
                  <a:lnTo>
                    <a:pt x="307644" y="53606"/>
                  </a:lnTo>
                  <a:lnTo>
                    <a:pt x="305600" y="63423"/>
                  </a:lnTo>
                  <a:lnTo>
                    <a:pt x="307771" y="72821"/>
                  </a:lnTo>
                  <a:lnTo>
                    <a:pt x="313550" y="79781"/>
                  </a:lnTo>
                  <a:lnTo>
                    <a:pt x="321792" y="84912"/>
                  </a:lnTo>
                  <a:lnTo>
                    <a:pt x="338620" y="91643"/>
                  </a:lnTo>
                  <a:lnTo>
                    <a:pt x="344906" y="95008"/>
                  </a:lnTo>
                  <a:lnTo>
                    <a:pt x="349326" y="99377"/>
                  </a:lnTo>
                  <a:lnTo>
                    <a:pt x="351002" y="105232"/>
                  </a:lnTo>
                  <a:lnTo>
                    <a:pt x="351002" y="112801"/>
                  </a:lnTo>
                  <a:lnTo>
                    <a:pt x="345414" y="118745"/>
                  </a:lnTo>
                  <a:lnTo>
                    <a:pt x="333883" y="118745"/>
                  </a:lnTo>
                  <a:lnTo>
                    <a:pt x="326275" y="118135"/>
                  </a:lnTo>
                  <a:lnTo>
                    <a:pt x="319519" y="116332"/>
                  </a:lnTo>
                  <a:lnTo>
                    <a:pt x="313359" y="113347"/>
                  </a:lnTo>
                  <a:lnTo>
                    <a:pt x="307581" y="109194"/>
                  </a:lnTo>
                  <a:lnTo>
                    <a:pt x="300736" y="117843"/>
                  </a:lnTo>
                  <a:lnTo>
                    <a:pt x="307454" y="123164"/>
                  </a:lnTo>
                  <a:lnTo>
                    <a:pt x="315290" y="127127"/>
                  </a:lnTo>
                  <a:lnTo>
                    <a:pt x="323989" y="129603"/>
                  </a:lnTo>
                  <a:lnTo>
                    <a:pt x="333349" y="130454"/>
                  </a:lnTo>
                  <a:lnTo>
                    <a:pt x="347103" y="128371"/>
                  </a:lnTo>
                  <a:lnTo>
                    <a:pt x="357149" y="122732"/>
                  </a:lnTo>
                  <a:lnTo>
                    <a:pt x="363321" y="114414"/>
                  </a:lnTo>
                  <a:lnTo>
                    <a:pt x="365417" y="104330"/>
                  </a:lnTo>
                  <a:close/>
                </a:path>
                <a:path w="694055" h="168909">
                  <a:moveTo>
                    <a:pt x="454126" y="79641"/>
                  </a:moveTo>
                  <a:lnTo>
                    <a:pt x="440791" y="46570"/>
                  </a:lnTo>
                  <a:lnTo>
                    <a:pt x="440791" y="76936"/>
                  </a:lnTo>
                  <a:lnTo>
                    <a:pt x="394487" y="76936"/>
                  </a:lnTo>
                  <a:lnTo>
                    <a:pt x="397408" y="65735"/>
                  </a:lnTo>
                  <a:lnTo>
                    <a:pt x="402996" y="57416"/>
                  </a:lnTo>
                  <a:lnTo>
                    <a:pt x="410552" y="52235"/>
                  </a:lnTo>
                  <a:lnTo>
                    <a:pt x="419354" y="50457"/>
                  </a:lnTo>
                  <a:lnTo>
                    <a:pt x="428320" y="52158"/>
                  </a:lnTo>
                  <a:lnTo>
                    <a:pt x="435076" y="57213"/>
                  </a:lnTo>
                  <a:lnTo>
                    <a:pt x="439216" y="65316"/>
                  </a:lnTo>
                  <a:lnTo>
                    <a:pt x="439343" y="65735"/>
                  </a:lnTo>
                  <a:lnTo>
                    <a:pt x="440791" y="76936"/>
                  </a:lnTo>
                  <a:lnTo>
                    <a:pt x="440791" y="46570"/>
                  </a:lnTo>
                  <a:lnTo>
                    <a:pt x="433908" y="41427"/>
                  </a:lnTo>
                  <a:lnTo>
                    <a:pt x="418985" y="38557"/>
                  </a:lnTo>
                  <a:lnTo>
                    <a:pt x="404418" y="41732"/>
                  </a:lnTo>
                  <a:lnTo>
                    <a:pt x="391845" y="50863"/>
                  </a:lnTo>
                  <a:lnTo>
                    <a:pt x="383032" y="65316"/>
                  </a:lnTo>
                  <a:lnTo>
                    <a:pt x="379704" y="84505"/>
                  </a:lnTo>
                  <a:lnTo>
                    <a:pt x="382943" y="103924"/>
                  </a:lnTo>
                  <a:lnTo>
                    <a:pt x="391833" y="118364"/>
                  </a:lnTo>
                  <a:lnTo>
                    <a:pt x="405104" y="127355"/>
                  </a:lnTo>
                  <a:lnTo>
                    <a:pt x="421513" y="130454"/>
                  </a:lnTo>
                  <a:lnTo>
                    <a:pt x="430072" y="129806"/>
                  </a:lnTo>
                  <a:lnTo>
                    <a:pt x="437705" y="127977"/>
                  </a:lnTo>
                  <a:lnTo>
                    <a:pt x="444500" y="125133"/>
                  </a:lnTo>
                  <a:lnTo>
                    <a:pt x="450519" y="121450"/>
                  </a:lnTo>
                  <a:lnTo>
                    <a:pt x="448843" y="118389"/>
                  </a:lnTo>
                  <a:lnTo>
                    <a:pt x="445300" y="111899"/>
                  </a:lnTo>
                  <a:lnTo>
                    <a:pt x="439166" y="116039"/>
                  </a:lnTo>
                  <a:lnTo>
                    <a:pt x="431787" y="118389"/>
                  </a:lnTo>
                  <a:lnTo>
                    <a:pt x="423316" y="118389"/>
                  </a:lnTo>
                  <a:lnTo>
                    <a:pt x="411988" y="116243"/>
                  </a:lnTo>
                  <a:lnTo>
                    <a:pt x="403161" y="110185"/>
                  </a:lnTo>
                  <a:lnTo>
                    <a:pt x="397192" y="100749"/>
                  </a:lnTo>
                  <a:lnTo>
                    <a:pt x="394487" y="88468"/>
                  </a:lnTo>
                  <a:lnTo>
                    <a:pt x="453402" y="88468"/>
                  </a:lnTo>
                  <a:lnTo>
                    <a:pt x="453948" y="85585"/>
                  </a:lnTo>
                  <a:lnTo>
                    <a:pt x="454012" y="84505"/>
                  </a:lnTo>
                  <a:lnTo>
                    <a:pt x="454126" y="79641"/>
                  </a:lnTo>
                  <a:close/>
                </a:path>
                <a:path w="694055" h="168909">
                  <a:moveTo>
                    <a:pt x="489800" y="40728"/>
                  </a:moveTo>
                  <a:lnTo>
                    <a:pt x="474853" y="40728"/>
                  </a:lnTo>
                  <a:lnTo>
                    <a:pt x="474853" y="128295"/>
                  </a:lnTo>
                  <a:lnTo>
                    <a:pt x="489800" y="128295"/>
                  </a:lnTo>
                  <a:lnTo>
                    <a:pt x="489800" y="40728"/>
                  </a:lnTo>
                  <a:close/>
                </a:path>
                <a:path w="694055" h="168909">
                  <a:moveTo>
                    <a:pt x="492328" y="7213"/>
                  </a:moveTo>
                  <a:lnTo>
                    <a:pt x="488175" y="3251"/>
                  </a:lnTo>
                  <a:lnTo>
                    <a:pt x="476643" y="3251"/>
                  </a:lnTo>
                  <a:lnTo>
                    <a:pt x="472503" y="7213"/>
                  </a:lnTo>
                  <a:lnTo>
                    <a:pt x="472503" y="18923"/>
                  </a:lnTo>
                  <a:lnTo>
                    <a:pt x="476643" y="22707"/>
                  </a:lnTo>
                  <a:lnTo>
                    <a:pt x="488175" y="22707"/>
                  </a:lnTo>
                  <a:lnTo>
                    <a:pt x="492328" y="18923"/>
                  </a:lnTo>
                  <a:lnTo>
                    <a:pt x="492328" y="7213"/>
                  </a:lnTo>
                  <a:close/>
                </a:path>
                <a:path w="694055" h="168909">
                  <a:moveTo>
                    <a:pt x="561873" y="126669"/>
                  </a:moveTo>
                  <a:lnTo>
                    <a:pt x="558812" y="116039"/>
                  </a:lnTo>
                  <a:lnTo>
                    <a:pt x="555205" y="117665"/>
                  </a:lnTo>
                  <a:lnTo>
                    <a:pt x="551967" y="118198"/>
                  </a:lnTo>
                  <a:lnTo>
                    <a:pt x="538810" y="118198"/>
                  </a:lnTo>
                  <a:lnTo>
                    <a:pt x="535203" y="112077"/>
                  </a:lnTo>
                  <a:lnTo>
                    <a:pt x="535203" y="52793"/>
                  </a:lnTo>
                  <a:lnTo>
                    <a:pt x="558990" y="52793"/>
                  </a:lnTo>
                  <a:lnTo>
                    <a:pt x="558990" y="40728"/>
                  </a:lnTo>
                  <a:lnTo>
                    <a:pt x="535203" y="40728"/>
                  </a:lnTo>
                  <a:lnTo>
                    <a:pt x="535203" y="12611"/>
                  </a:lnTo>
                  <a:lnTo>
                    <a:pt x="522782" y="12611"/>
                  </a:lnTo>
                  <a:lnTo>
                    <a:pt x="520979" y="40728"/>
                  </a:lnTo>
                  <a:lnTo>
                    <a:pt x="507276" y="41630"/>
                  </a:lnTo>
                  <a:lnTo>
                    <a:pt x="507276" y="52793"/>
                  </a:lnTo>
                  <a:lnTo>
                    <a:pt x="520255" y="52793"/>
                  </a:lnTo>
                  <a:lnTo>
                    <a:pt x="520255" y="101092"/>
                  </a:lnTo>
                  <a:lnTo>
                    <a:pt x="521538" y="113042"/>
                  </a:lnTo>
                  <a:lnTo>
                    <a:pt x="525754" y="122326"/>
                  </a:lnTo>
                  <a:lnTo>
                    <a:pt x="533476" y="128320"/>
                  </a:lnTo>
                  <a:lnTo>
                    <a:pt x="545299" y="130454"/>
                  </a:lnTo>
                  <a:lnTo>
                    <a:pt x="551243" y="130454"/>
                  </a:lnTo>
                  <a:lnTo>
                    <a:pt x="557187" y="128828"/>
                  </a:lnTo>
                  <a:lnTo>
                    <a:pt x="561873" y="126669"/>
                  </a:lnTo>
                  <a:close/>
                </a:path>
                <a:path w="694055" h="168909">
                  <a:moveTo>
                    <a:pt x="593280" y="40728"/>
                  </a:moveTo>
                  <a:lnTo>
                    <a:pt x="578332" y="40728"/>
                  </a:lnTo>
                  <a:lnTo>
                    <a:pt x="578332" y="128295"/>
                  </a:lnTo>
                  <a:lnTo>
                    <a:pt x="593280" y="128295"/>
                  </a:lnTo>
                  <a:lnTo>
                    <a:pt x="593280" y="40728"/>
                  </a:lnTo>
                  <a:close/>
                </a:path>
                <a:path w="694055" h="168909">
                  <a:moveTo>
                    <a:pt x="595807" y="7213"/>
                  </a:moveTo>
                  <a:lnTo>
                    <a:pt x="591667" y="3251"/>
                  </a:lnTo>
                  <a:lnTo>
                    <a:pt x="580123" y="3251"/>
                  </a:lnTo>
                  <a:lnTo>
                    <a:pt x="575983" y="7213"/>
                  </a:lnTo>
                  <a:lnTo>
                    <a:pt x="575983" y="18923"/>
                  </a:lnTo>
                  <a:lnTo>
                    <a:pt x="580123" y="22707"/>
                  </a:lnTo>
                  <a:lnTo>
                    <a:pt x="591667" y="22707"/>
                  </a:lnTo>
                  <a:lnTo>
                    <a:pt x="595807" y="18923"/>
                  </a:lnTo>
                  <a:lnTo>
                    <a:pt x="595807" y="7213"/>
                  </a:lnTo>
                  <a:close/>
                </a:path>
                <a:path w="694055" h="168909">
                  <a:moveTo>
                    <a:pt x="694004" y="138201"/>
                  </a:moveTo>
                  <a:lnTo>
                    <a:pt x="692086" y="128854"/>
                  </a:lnTo>
                  <a:lnTo>
                    <a:pt x="691591" y="128295"/>
                  </a:lnTo>
                  <a:lnTo>
                    <a:pt x="686320" y="122351"/>
                  </a:lnTo>
                  <a:lnTo>
                    <a:pt x="679411" y="119608"/>
                  </a:lnTo>
                  <a:lnTo>
                    <a:pt x="679411" y="132435"/>
                  </a:lnTo>
                  <a:lnTo>
                    <a:pt x="679411" y="140550"/>
                  </a:lnTo>
                  <a:lnTo>
                    <a:pt x="677430" y="147104"/>
                  </a:lnTo>
                  <a:lnTo>
                    <a:pt x="671842" y="152755"/>
                  </a:lnTo>
                  <a:lnTo>
                    <a:pt x="663143" y="156718"/>
                  </a:lnTo>
                  <a:lnTo>
                    <a:pt x="651840" y="158203"/>
                  </a:lnTo>
                  <a:lnTo>
                    <a:pt x="641184" y="157162"/>
                  </a:lnTo>
                  <a:lnTo>
                    <a:pt x="633196" y="154152"/>
                  </a:lnTo>
                  <a:lnTo>
                    <a:pt x="628180" y="149390"/>
                  </a:lnTo>
                  <a:lnTo>
                    <a:pt x="626440" y="143065"/>
                  </a:lnTo>
                  <a:lnTo>
                    <a:pt x="626440" y="138023"/>
                  </a:lnTo>
                  <a:lnTo>
                    <a:pt x="629145" y="132803"/>
                  </a:lnTo>
                  <a:lnTo>
                    <a:pt x="635444" y="128295"/>
                  </a:lnTo>
                  <a:lnTo>
                    <a:pt x="639229" y="129374"/>
                  </a:lnTo>
                  <a:lnTo>
                    <a:pt x="643369" y="129730"/>
                  </a:lnTo>
                  <a:lnTo>
                    <a:pt x="673290" y="129730"/>
                  </a:lnTo>
                  <a:lnTo>
                    <a:pt x="679411" y="132435"/>
                  </a:lnTo>
                  <a:lnTo>
                    <a:pt x="679411" y="119608"/>
                  </a:lnTo>
                  <a:lnTo>
                    <a:pt x="676744" y="118541"/>
                  </a:lnTo>
                  <a:lnTo>
                    <a:pt x="663371" y="117297"/>
                  </a:lnTo>
                  <a:lnTo>
                    <a:pt x="634720" y="117297"/>
                  </a:lnTo>
                  <a:lnTo>
                    <a:pt x="631126" y="113334"/>
                  </a:lnTo>
                  <a:lnTo>
                    <a:pt x="631126" y="103073"/>
                  </a:lnTo>
                  <a:lnTo>
                    <a:pt x="633463" y="100190"/>
                  </a:lnTo>
                  <a:lnTo>
                    <a:pt x="636701" y="97485"/>
                  </a:lnTo>
                  <a:lnTo>
                    <a:pt x="640676" y="99466"/>
                  </a:lnTo>
                  <a:lnTo>
                    <a:pt x="645350" y="100545"/>
                  </a:lnTo>
                  <a:lnTo>
                    <a:pt x="649681" y="100545"/>
                  </a:lnTo>
                  <a:lnTo>
                    <a:pt x="662216" y="98425"/>
                  </a:lnTo>
                  <a:lnTo>
                    <a:pt x="681748" y="70091"/>
                  </a:lnTo>
                  <a:lnTo>
                    <a:pt x="681748" y="62712"/>
                  </a:lnTo>
                  <a:lnTo>
                    <a:pt x="678865" y="56222"/>
                  </a:lnTo>
                  <a:lnTo>
                    <a:pt x="674725" y="52260"/>
                  </a:lnTo>
                  <a:lnTo>
                    <a:pt x="692569" y="52260"/>
                  </a:lnTo>
                  <a:lnTo>
                    <a:pt x="692569" y="49377"/>
                  </a:lnTo>
                  <a:lnTo>
                    <a:pt x="692569" y="40728"/>
                  </a:lnTo>
                  <a:lnTo>
                    <a:pt x="668235" y="40728"/>
                  </a:lnTo>
                  <a:lnTo>
                    <a:pt x="668235" y="69735"/>
                  </a:lnTo>
                  <a:lnTo>
                    <a:pt x="666762" y="78371"/>
                  </a:lnTo>
                  <a:lnTo>
                    <a:pt x="662749" y="84886"/>
                  </a:lnTo>
                  <a:lnTo>
                    <a:pt x="656844" y="89014"/>
                  </a:lnTo>
                  <a:lnTo>
                    <a:pt x="649681" y="90449"/>
                  </a:lnTo>
                  <a:lnTo>
                    <a:pt x="642518" y="89014"/>
                  </a:lnTo>
                  <a:lnTo>
                    <a:pt x="636612" y="84886"/>
                  </a:lnTo>
                  <a:lnTo>
                    <a:pt x="632599" y="78371"/>
                  </a:lnTo>
                  <a:lnTo>
                    <a:pt x="631126" y="69735"/>
                  </a:lnTo>
                  <a:lnTo>
                    <a:pt x="632574" y="61150"/>
                  </a:lnTo>
                  <a:lnTo>
                    <a:pt x="668235" y="69735"/>
                  </a:lnTo>
                  <a:lnTo>
                    <a:pt x="668235" y="40728"/>
                  </a:lnTo>
                  <a:lnTo>
                    <a:pt x="662114" y="40728"/>
                  </a:lnTo>
                  <a:lnTo>
                    <a:pt x="658876" y="39458"/>
                  </a:lnTo>
                  <a:lnTo>
                    <a:pt x="654545" y="38557"/>
                  </a:lnTo>
                  <a:lnTo>
                    <a:pt x="649681" y="38557"/>
                  </a:lnTo>
                  <a:lnTo>
                    <a:pt x="637006" y="40741"/>
                  </a:lnTo>
                  <a:lnTo>
                    <a:pt x="626503" y="46990"/>
                  </a:lnTo>
                  <a:lnTo>
                    <a:pt x="619353" y="56807"/>
                  </a:lnTo>
                  <a:lnTo>
                    <a:pt x="616712" y="69735"/>
                  </a:lnTo>
                  <a:lnTo>
                    <a:pt x="617664" y="77177"/>
                  </a:lnTo>
                  <a:lnTo>
                    <a:pt x="620217" y="83693"/>
                  </a:lnTo>
                  <a:lnTo>
                    <a:pt x="623849" y="89141"/>
                  </a:lnTo>
                  <a:lnTo>
                    <a:pt x="628053" y="93332"/>
                  </a:lnTo>
                  <a:lnTo>
                    <a:pt x="628053" y="94056"/>
                  </a:lnTo>
                  <a:lnTo>
                    <a:pt x="623557" y="97116"/>
                  </a:lnTo>
                  <a:lnTo>
                    <a:pt x="618502" y="102882"/>
                  </a:lnTo>
                  <a:lnTo>
                    <a:pt x="618502" y="117119"/>
                  </a:lnTo>
                  <a:lnTo>
                    <a:pt x="621931" y="121805"/>
                  </a:lnTo>
                  <a:lnTo>
                    <a:pt x="626262" y="124510"/>
                  </a:lnTo>
                  <a:lnTo>
                    <a:pt x="626262" y="125234"/>
                  </a:lnTo>
                  <a:lnTo>
                    <a:pt x="618324" y="130632"/>
                  </a:lnTo>
                  <a:lnTo>
                    <a:pt x="613460" y="137668"/>
                  </a:lnTo>
                  <a:lnTo>
                    <a:pt x="613460" y="145046"/>
                  </a:lnTo>
                  <a:lnTo>
                    <a:pt x="616102" y="155130"/>
                  </a:lnTo>
                  <a:lnTo>
                    <a:pt x="623531" y="162534"/>
                  </a:lnTo>
                  <a:lnTo>
                    <a:pt x="634974" y="167093"/>
                  </a:lnTo>
                  <a:lnTo>
                    <a:pt x="649681" y="168656"/>
                  </a:lnTo>
                  <a:lnTo>
                    <a:pt x="668083" y="166204"/>
                  </a:lnTo>
                  <a:lnTo>
                    <a:pt x="682040" y="159575"/>
                  </a:lnTo>
                  <a:lnTo>
                    <a:pt x="683298" y="158203"/>
                  </a:lnTo>
                  <a:lnTo>
                    <a:pt x="690905" y="149885"/>
                  </a:lnTo>
                  <a:lnTo>
                    <a:pt x="694004" y="13820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412715" y="686380"/>
            <a:ext cx="221483" cy="1488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679965" y="674488"/>
            <a:ext cx="471170" cy="132715"/>
            <a:chOff x="679965" y="674488"/>
            <a:chExt cx="471170" cy="132715"/>
          </a:xfrm>
        </p:grpSpPr>
        <p:sp>
          <p:nvSpPr>
            <p:cNvPr id="10" name="object 10"/>
            <p:cNvSpPr/>
            <p:nvPr/>
          </p:nvSpPr>
          <p:spPr>
            <a:xfrm>
              <a:off x="679965" y="686380"/>
              <a:ext cx="179950" cy="12036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87124" y="674488"/>
              <a:ext cx="172581" cy="13225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080517" y="714849"/>
              <a:ext cx="70272" cy="897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411330" y="936123"/>
            <a:ext cx="1261110" cy="212090"/>
            <a:chOff x="411330" y="936123"/>
            <a:chExt cx="1261110" cy="212090"/>
          </a:xfrm>
        </p:grpSpPr>
        <p:sp>
          <p:nvSpPr>
            <p:cNvPr id="14" name="object 14"/>
            <p:cNvSpPr/>
            <p:nvPr/>
          </p:nvSpPr>
          <p:spPr>
            <a:xfrm>
              <a:off x="411330" y="936123"/>
              <a:ext cx="1232061" cy="21156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659667" y="1113937"/>
              <a:ext cx="12700" cy="13970"/>
            </a:xfrm>
            <a:custGeom>
              <a:avLst/>
              <a:gdLst/>
              <a:ahLst/>
              <a:cxnLst/>
              <a:rect l="l" t="t" r="r" b="b"/>
              <a:pathLst>
                <a:path w="12700" h="13969">
                  <a:moveTo>
                    <a:pt x="9809" y="0"/>
                  </a:moveTo>
                  <a:lnTo>
                    <a:pt x="2847" y="0"/>
                  </a:lnTo>
                  <a:lnTo>
                    <a:pt x="0" y="2742"/>
                  </a:lnTo>
                  <a:lnTo>
                    <a:pt x="0" y="10653"/>
                  </a:lnTo>
                  <a:lnTo>
                    <a:pt x="2847" y="13395"/>
                  </a:lnTo>
                  <a:lnTo>
                    <a:pt x="6328" y="13395"/>
                  </a:lnTo>
                  <a:lnTo>
                    <a:pt x="9809" y="13395"/>
                  </a:lnTo>
                  <a:lnTo>
                    <a:pt x="12656" y="10653"/>
                  </a:lnTo>
                  <a:lnTo>
                    <a:pt x="12656" y="2742"/>
                  </a:lnTo>
                  <a:lnTo>
                    <a:pt x="98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271153" y="2514915"/>
            <a:ext cx="1401445" cy="262890"/>
            <a:chOff x="1271153" y="2514915"/>
            <a:chExt cx="1401445" cy="262890"/>
          </a:xfrm>
        </p:grpSpPr>
        <p:sp>
          <p:nvSpPr>
            <p:cNvPr id="17" name="object 17"/>
            <p:cNvSpPr/>
            <p:nvPr/>
          </p:nvSpPr>
          <p:spPr>
            <a:xfrm>
              <a:off x="1271153" y="2535235"/>
              <a:ext cx="165099" cy="23803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68112" y="2523987"/>
              <a:ext cx="140425" cy="25363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50991" y="2592567"/>
              <a:ext cx="139699" cy="18505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24437" y="2514915"/>
              <a:ext cx="146685" cy="258445"/>
            </a:xfrm>
            <a:custGeom>
              <a:avLst/>
              <a:gdLst/>
              <a:ahLst/>
              <a:cxnLst/>
              <a:rect l="l" t="t" r="r" b="b"/>
              <a:pathLst>
                <a:path w="146685" h="258444">
                  <a:moveTo>
                    <a:pt x="29754" y="0"/>
                  </a:moveTo>
                  <a:lnTo>
                    <a:pt x="0" y="0"/>
                  </a:lnTo>
                  <a:lnTo>
                    <a:pt x="0" y="258354"/>
                  </a:lnTo>
                  <a:lnTo>
                    <a:pt x="29754" y="258354"/>
                  </a:lnTo>
                  <a:lnTo>
                    <a:pt x="29754" y="211908"/>
                  </a:lnTo>
                  <a:lnTo>
                    <a:pt x="62411" y="173808"/>
                  </a:lnTo>
                  <a:lnTo>
                    <a:pt x="113937" y="258354"/>
                  </a:lnTo>
                  <a:lnTo>
                    <a:pt x="146594" y="258354"/>
                  </a:lnTo>
                  <a:lnTo>
                    <a:pt x="80191" y="153125"/>
                  </a:lnTo>
                  <a:lnTo>
                    <a:pt x="138974" y="82005"/>
                  </a:lnTo>
                  <a:lnTo>
                    <a:pt x="105228" y="82005"/>
                  </a:lnTo>
                  <a:lnTo>
                    <a:pt x="30842" y="174171"/>
                  </a:lnTo>
                  <a:lnTo>
                    <a:pt x="29754" y="174171"/>
                  </a:lnTo>
                  <a:lnTo>
                    <a:pt x="297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87940" y="2592567"/>
              <a:ext cx="130265" cy="18505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45311" y="2592567"/>
              <a:ext cx="149859" cy="18505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30477" y="2521447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4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4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98694" y="2540315"/>
              <a:ext cx="273303" cy="23730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5067971" y="2514915"/>
            <a:ext cx="1347470" cy="262890"/>
            <a:chOff x="5067971" y="2514915"/>
            <a:chExt cx="1347470" cy="262890"/>
          </a:xfrm>
        </p:grpSpPr>
        <p:sp>
          <p:nvSpPr>
            <p:cNvPr id="26" name="object 26"/>
            <p:cNvSpPr/>
            <p:nvPr/>
          </p:nvSpPr>
          <p:spPr>
            <a:xfrm>
              <a:off x="5067960" y="2521457"/>
              <a:ext cx="247650" cy="252095"/>
            </a:xfrm>
            <a:custGeom>
              <a:avLst/>
              <a:gdLst/>
              <a:ahLst/>
              <a:cxnLst/>
              <a:rect l="l" t="t" r="r" b="b"/>
              <a:pathLst>
                <a:path w="247650" h="252094">
                  <a:moveTo>
                    <a:pt x="174536" y="13246"/>
                  </a:moveTo>
                  <a:lnTo>
                    <a:pt x="0" y="13246"/>
                  </a:lnTo>
                  <a:lnTo>
                    <a:pt x="0" y="39916"/>
                  </a:lnTo>
                  <a:lnTo>
                    <a:pt x="71856" y="39916"/>
                  </a:lnTo>
                  <a:lnTo>
                    <a:pt x="71856" y="252006"/>
                  </a:lnTo>
                  <a:lnTo>
                    <a:pt x="102336" y="252006"/>
                  </a:lnTo>
                  <a:lnTo>
                    <a:pt x="102336" y="39916"/>
                  </a:lnTo>
                  <a:lnTo>
                    <a:pt x="174536" y="39916"/>
                  </a:lnTo>
                  <a:lnTo>
                    <a:pt x="174536" y="13246"/>
                  </a:lnTo>
                  <a:close/>
                </a:path>
                <a:path w="247650" h="252094">
                  <a:moveTo>
                    <a:pt x="242316" y="75463"/>
                  </a:moveTo>
                  <a:lnTo>
                    <a:pt x="212204" y="75463"/>
                  </a:lnTo>
                  <a:lnTo>
                    <a:pt x="212204" y="251815"/>
                  </a:lnTo>
                  <a:lnTo>
                    <a:pt x="242316" y="251815"/>
                  </a:lnTo>
                  <a:lnTo>
                    <a:pt x="242316" y="75463"/>
                  </a:lnTo>
                  <a:close/>
                </a:path>
                <a:path w="247650" h="252094">
                  <a:moveTo>
                    <a:pt x="247396" y="19583"/>
                  </a:moveTo>
                  <a:lnTo>
                    <a:pt x="245910" y="11633"/>
                  </a:lnTo>
                  <a:lnTo>
                    <a:pt x="241782" y="5435"/>
                  </a:lnTo>
                  <a:lnTo>
                    <a:pt x="235458" y="1422"/>
                  </a:lnTo>
                  <a:lnTo>
                    <a:pt x="227444" y="0"/>
                  </a:lnTo>
                  <a:lnTo>
                    <a:pt x="219430" y="1422"/>
                  </a:lnTo>
                  <a:lnTo>
                    <a:pt x="213106" y="5435"/>
                  </a:lnTo>
                  <a:lnTo>
                    <a:pt x="208965" y="11633"/>
                  </a:lnTo>
                  <a:lnTo>
                    <a:pt x="207492" y="19583"/>
                  </a:lnTo>
                  <a:lnTo>
                    <a:pt x="208965" y="27698"/>
                  </a:lnTo>
                  <a:lnTo>
                    <a:pt x="213106" y="33883"/>
                  </a:lnTo>
                  <a:lnTo>
                    <a:pt x="219430" y="37807"/>
                  </a:lnTo>
                  <a:lnTo>
                    <a:pt x="227444" y="39179"/>
                  </a:lnTo>
                  <a:lnTo>
                    <a:pt x="235458" y="37807"/>
                  </a:lnTo>
                  <a:lnTo>
                    <a:pt x="241782" y="33883"/>
                  </a:lnTo>
                  <a:lnTo>
                    <a:pt x="245910" y="27698"/>
                  </a:lnTo>
                  <a:lnTo>
                    <a:pt x="247396" y="195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5343633" y="2540315"/>
              <a:ext cx="273231" cy="23730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5657105" y="2514915"/>
              <a:ext cx="49530" cy="262890"/>
            </a:xfrm>
            <a:custGeom>
              <a:avLst/>
              <a:gdLst/>
              <a:ahLst/>
              <a:cxnLst/>
              <a:rect l="l" t="t" r="r" b="b"/>
              <a:pathLst>
                <a:path w="49529" h="262889">
                  <a:moveTo>
                    <a:pt x="30117" y="0"/>
                  </a:moveTo>
                  <a:lnTo>
                    <a:pt x="0" y="0"/>
                  </a:lnTo>
                  <a:lnTo>
                    <a:pt x="0" y="222794"/>
                  </a:lnTo>
                  <a:lnTo>
                    <a:pt x="1768" y="239746"/>
                  </a:lnTo>
                  <a:lnTo>
                    <a:pt x="7347" y="252276"/>
                  </a:lnTo>
                  <a:lnTo>
                    <a:pt x="17145" y="260043"/>
                  </a:lnTo>
                  <a:lnTo>
                    <a:pt x="31568" y="262708"/>
                  </a:lnTo>
                  <a:lnTo>
                    <a:pt x="39188" y="262708"/>
                  </a:lnTo>
                  <a:lnTo>
                    <a:pt x="44631" y="261619"/>
                  </a:lnTo>
                  <a:lnTo>
                    <a:pt x="48985" y="259442"/>
                  </a:lnTo>
                  <a:lnTo>
                    <a:pt x="44994" y="236945"/>
                  </a:lnTo>
                  <a:lnTo>
                    <a:pt x="42091" y="237671"/>
                  </a:lnTo>
                  <a:lnTo>
                    <a:pt x="34108" y="237671"/>
                  </a:lnTo>
                  <a:lnTo>
                    <a:pt x="30117" y="234405"/>
                  </a:lnTo>
                  <a:lnTo>
                    <a:pt x="30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5730911" y="2592567"/>
              <a:ext cx="130265" cy="18505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5888281" y="2592567"/>
              <a:ext cx="149859" cy="18505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073447" y="2521447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4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4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3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3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6141628" y="2540315"/>
              <a:ext cx="273231" cy="23730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150350" y="284549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82552" y="5339643"/>
            <a:ext cx="7183120" cy="0"/>
          </a:xfrm>
          <a:custGeom>
            <a:avLst/>
            <a:gdLst/>
            <a:ahLst/>
            <a:cxnLst/>
            <a:rect l="l" t="t" r="r" b="b"/>
            <a:pathLst>
              <a:path w="7183120" h="0">
                <a:moveTo>
                  <a:pt x="0" y="0"/>
                </a:moveTo>
                <a:lnTo>
                  <a:pt x="718296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553649" y="239813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238480" y="150343"/>
            <a:ext cx="7183120" cy="0"/>
          </a:xfrm>
          <a:custGeom>
            <a:avLst/>
            <a:gdLst/>
            <a:ahLst/>
            <a:cxnLst/>
            <a:rect l="l" t="t" r="r" b="b"/>
            <a:pathLst>
              <a:path w="7183120" h="0">
                <a:moveTo>
                  <a:pt x="7182967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350" y="52949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729"/>
                </a:lnTo>
                <a:lnTo>
                  <a:pt x="44069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7509581" y="52949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729"/>
                </a:moveTo>
                <a:lnTo>
                  <a:pt x="44069" y="44729"/>
                </a:lnTo>
                <a:lnTo>
                  <a:pt x="4406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7509581" y="15034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069" y="44742"/>
                </a:moveTo>
                <a:lnTo>
                  <a:pt x="4406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0350" y="15034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069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549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2552" y="5339643"/>
            <a:ext cx="7183120" cy="0"/>
          </a:xfrm>
          <a:custGeom>
            <a:avLst/>
            <a:gdLst/>
            <a:ahLst/>
            <a:cxnLst/>
            <a:rect l="l" t="t" r="r" b="b"/>
            <a:pathLst>
              <a:path w="7183120" h="0">
                <a:moveTo>
                  <a:pt x="0" y="0"/>
                </a:moveTo>
                <a:lnTo>
                  <a:pt x="7182967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53649" y="239813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480" y="150343"/>
            <a:ext cx="7183120" cy="0"/>
          </a:xfrm>
          <a:custGeom>
            <a:avLst/>
            <a:gdLst/>
            <a:ahLst/>
            <a:cxnLst/>
            <a:rect l="l" t="t" r="r" b="b"/>
            <a:pathLst>
              <a:path w="7183120" h="0">
                <a:moveTo>
                  <a:pt x="7182967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52949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729"/>
                </a:lnTo>
                <a:lnTo>
                  <a:pt x="44069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509581" y="5294909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729"/>
                </a:moveTo>
                <a:lnTo>
                  <a:pt x="44069" y="44729"/>
                </a:lnTo>
                <a:lnTo>
                  <a:pt x="44069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509581" y="15034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069" y="44742"/>
                </a:moveTo>
                <a:lnTo>
                  <a:pt x="4406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069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853587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28391" y="466222"/>
            <a:ext cx="1384935" cy="170815"/>
            <a:chOff x="428391" y="466222"/>
            <a:chExt cx="1384935" cy="170815"/>
          </a:xfrm>
        </p:grpSpPr>
        <p:sp>
          <p:nvSpPr>
            <p:cNvPr id="12" name="object 12"/>
            <p:cNvSpPr/>
            <p:nvPr/>
          </p:nvSpPr>
          <p:spPr>
            <a:xfrm>
              <a:off x="428391" y="471627"/>
              <a:ext cx="108002" cy="12504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61061" y="466222"/>
              <a:ext cx="212510" cy="13261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93932" y="466222"/>
              <a:ext cx="299269" cy="1326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19136" y="468388"/>
              <a:ext cx="694055" cy="168910"/>
            </a:xfrm>
            <a:custGeom>
              <a:avLst/>
              <a:gdLst/>
              <a:ahLst/>
              <a:cxnLst/>
              <a:rect l="l" t="t" r="r" b="b"/>
              <a:pathLst>
                <a:path w="694055" h="168909">
                  <a:moveTo>
                    <a:pt x="24333" y="128828"/>
                  </a:moveTo>
                  <a:lnTo>
                    <a:pt x="22352" y="117665"/>
                  </a:lnTo>
                  <a:lnTo>
                    <a:pt x="19291" y="118021"/>
                  </a:lnTo>
                  <a:lnTo>
                    <a:pt x="16941" y="118021"/>
                  </a:lnTo>
                  <a:lnTo>
                    <a:pt x="14960" y="116408"/>
                  </a:lnTo>
                  <a:lnTo>
                    <a:pt x="14960" y="0"/>
                  </a:lnTo>
                  <a:lnTo>
                    <a:pt x="0" y="0"/>
                  </a:lnTo>
                  <a:lnTo>
                    <a:pt x="0" y="123253"/>
                  </a:lnTo>
                  <a:lnTo>
                    <a:pt x="4508" y="130454"/>
                  </a:lnTo>
                  <a:lnTo>
                    <a:pt x="15684" y="130454"/>
                  </a:lnTo>
                  <a:lnTo>
                    <a:pt x="19469" y="130454"/>
                  </a:lnTo>
                  <a:lnTo>
                    <a:pt x="22174" y="129921"/>
                  </a:lnTo>
                  <a:lnTo>
                    <a:pt x="24333" y="128828"/>
                  </a:lnTo>
                  <a:close/>
                </a:path>
                <a:path w="694055" h="168909">
                  <a:moveTo>
                    <a:pt x="104927" y="116039"/>
                  </a:moveTo>
                  <a:lnTo>
                    <a:pt x="57353" y="116039"/>
                  </a:lnTo>
                  <a:lnTo>
                    <a:pt x="103301" y="48653"/>
                  </a:lnTo>
                  <a:lnTo>
                    <a:pt x="103301" y="40728"/>
                  </a:lnTo>
                  <a:lnTo>
                    <a:pt x="43484" y="40728"/>
                  </a:lnTo>
                  <a:lnTo>
                    <a:pt x="43484" y="52793"/>
                  </a:lnTo>
                  <a:lnTo>
                    <a:pt x="84391" y="52793"/>
                  </a:lnTo>
                  <a:lnTo>
                    <a:pt x="38442" y="120370"/>
                  </a:lnTo>
                  <a:lnTo>
                    <a:pt x="38442" y="128295"/>
                  </a:lnTo>
                  <a:lnTo>
                    <a:pt x="104927" y="128295"/>
                  </a:lnTo>
                  <a:lnTo>
                    <a:pt x="104927" y="116039"/>
                  </a:lnTo>
                  <a:close/>
                </a:path>
                <a:path w="694055" h="168909">
                  <a:moveTo>
                    <a:pt x="229971" y="84683"/>
                  </a:moveTo>
                  <a:lnTo>
                    <a:pt x="214299" y="84683"/>
                  </a:lnTo>
                  <a:lnTo>
                    <a:pt x="214299" y="29375"/>
                  </a:lnTo>
                  <a:lnTo>
                    <a:pt x="214299" y="13335"/>
                  </a:lnTo>
                  <a:lnTo>
                    <a:pt x="201142" y="13335"/>
                  </a:lnTo>
                  <a:lnTo>
                    <a:pt x="201142" y="29375"/>
                  </a:lnTo>
                  <a:lnTo>
                    <a:pt x="200787" y="35496"/>
                  </a:lnTo>
                  <a:lnTo>
                    <a:pt x="200240" y="45415"/>
                  </a:lnTo>
                  <a:lnTo>
                    <a:pt x="200240" y="84683"/>
                  </a:lnTo>
                  <a:lnTo>
                    <a:pt x="164211" y="84683"/>
                  </a:lnTo>
                  <a:lnTo>
                    <a:pt x="191058" y="45593"/>
                  </a:lnTo>
                  <a:lnTo>
                    <a:pt x="194297" y="39827"/>
                  </a:lnTo>
                  <a:lnTo>
                    <a:pt x="197548" y="34772"/>
                  </a:lnTo>
                  <a:lnTo>
                    <a:pt x="200431" y="29375"/>
                  </a:lnTo>
                  <a:lnTo>
                    <a:pt x="201142" y="29375"/>
                  </a:lnTo>
                  <a:lnTo>
                    <a:pt x="201142" y="13335"/>
                  </a:lnTo>
                  <a:lnTo>
                    <a:pt x="197726" y="13335"/>
                  </a:lnTo>
                  <a:lnTo>
                    <a:pt x="148526" y="86677"/>
                  </a:lnTo>
                  <a:lnTo>
                    <a:pt x="148526" y="96583"/>
                  </a:lnTo>
                  <a:lnTo>
                    <a:pt x="200240" y="96583"/>
                  </a:lnTo>
                  <a:lnTo>
                    <a:pt x="200240" y="128295"/>
                  </a:lnTo>
                  <a:lnTo>
                    <a:pt x="214299" y="128295"/>
                  </a:lnTo>
                  <a:lnTo>
                    <a:pt x="214299" y="96583"/>
                  </a:lnTo>
                  <a:lnTo>
                    <a:pt x="229971" y="96583"/>
                  </a:lnTo>
                  <a:lnTo>
                    <a:pt x="229971" y="84683"/>
                  </a:lnTo>
                  <a:close/>
                </a:path>
                <a:path w="694055" h="168909">
                  <a:moveTo>
                    <a:pt x="288531" y="77304"/>
                  </a:moveTo>
                  <a:lnTo>
                    <a:pt x="247091" y="77304"/>
                  </a:lnTo>
                  <a:lnTo>
                    <a:pt x="247091" y="88836"/>
                  </a:lnTo>
                  <a:lnTo>
                    <a:pt x="288531" y="88836"/>
                  </a:lnTo>
                  <a:lnTo>
                    <a:pt x="288531" y="77304"/>
                  </a:lnTo>
                  <a:close/>
                </a:path>
                <a:path w="694055" h="168909">
                  <a:moveTo>
                    <a:pt x="365417" y="104330"/>
                  </a:moveTo>
                  <a:lnTo>
                    <a:pt x="327583" y="73875"/>
                  </a:lnTo>
                  <a:lnTo>
                    <a:pt x="320014" y="70637"/>
                  </a:lnTo>
                  <a:lnTo>
                    <a:pt x="320014" y="56222"/>
                  </a:lnTo>
                  <a:lnTo>
                    <a:pt x="324878" y="50088"/>
                  </a:lnTo>
                  <a:lnTo>
                    <a:pt x="343801" y="50088"/>
                  </a:lnTo>
                  <a:lnTo>
                    <a:pt x="350100" y="52616"/>
                  </a:lnTo>
                  <a:lnTo>
                    <a:pt x="356235" y="57124"/>
                  </a:lnTo>
                  <a:lnTo>
                    <a:pt x="363080" y="48475"/>
                  </a:lnTo>
                  <a:lnTo>
                    <a:pt x="357479" y="44488"/>
                  </a:lnTo>
                  <a:lnTo>
                    <a:pt x="351028" y="41351"/>
                  </a:lnTo>
                  <a:lnTo>
                    <a:pt x="343801" y="39293"/>
                  </a:lnTo>
                  <a:lnTo>
                    <a:pt x="335876" y="38557"/>
                  </a:lnTo>
                  <a:lnTo>
                    <a:pt x="323088" y="40474"/>
                  </a:lnTo>
                  <a:lnTo>
                    <a:pt x="313575" y="45720"/>
                  </a:lnTo>
                  <a:lnTo>
                    <a:pt x="307644" y="53606"/>
                  </a:lnTo>
                  <a:lnTo>
                    <a:pt x="305600" y="63423"/>
                  </a:lnTo>
                  <a:lnTo>
                    <a:pt x="307771" y="72821"/>
                  </a:lnTo>
                  <a:lnTo>
                    <a:pt x="313550" y="79781"/>
                  </a:lnTo>
                  <a:lnTo>
                    <a:pt x="321792" y="84912"/>
                  </a:lnTo>
                  <a:lnTo>
                    <a:pt x="338620" y="91643"/>
                  </a:lnTo>
                  <a:lnTo>
                    <a:pt x="344906" y="95008"/>
                  </a:lnTo>
                  <a:lnTo>
                    <a:pt x="349326" y="99377"/>
                  </a:lnTo>
                  <a:lnTo>
                    <a:pt x="351002" y="105232"/>
                  </a:lnTo>
                  <a:lnTo>
                    <a:pt x="351002" y="112801"/>
                  </a:lnTo>
                  <a:lnTo>
                    <a:pt x="345414" y="118745"/>
                  </a:lnTo>
                  <a:lnTo>
                    <a:pt x="333883" y="118745"/>
                  </a:lnTo>
                  <a:lnTo>
                    <a:pt x="326275" y="118135"/>
                  </a:lnTo>
                  <a:lnTo>
                    <a:pt x="319519" y="116332"/>
                  </a:lnTo>
                  <a:lnTo>
                    <a:pt x="313359" y="113347"/>
                  </a:lnTo>
                  <a:lnTo>
                    <a:pt x="307581" y="109194"/>
                  </a:lnTo>
                  <a:lnTo>
                    <a:pt x="300736" y="117843"/>
                  </a:lnTo>
                  <a:lnTo>
                    <a:pt x="307454" y="123164"/>
                  </a:lnTo>
                  <a:lnTo>
                    <a:pt x="315290" y="127127"/>
                  </a:lnTo>
                  <a:lnTo>
                    <a:pt x="323989" y="129603"/>
                  </a:lnTo>
                  <a:lnTo>
                    <a:pt x="333349" y="130454"/>
                  </a:lnTo>
                  <a:lnTo>
                    <a:pt x="347103" y="128371"/>
                  </a:lnTo>
                  <a:lnTo>
                    <a:pt x="357149" y="122732"/>
                  </a:lnTo>
                  <a:lnTo>
                    <a:pt x="363321" y="114414"/>
                  </a:lnTo>
                  <a:lnTo>
                    <a:pt x="365417" y="104330"/>
                  </a:lnTo>
                  <a:close/>
                </a:path>
                <a:path w="694055" h="168909">
                  <a:moveTo>
                    <a:pt x="454126" y="79641"/>
                  </a:moveTo>
                  <a:lnTo>
                    <a:pt x="440791" y="46570"/>
                  </a:lnTo>
                  <a:lnTo>
                    <a:pt x="440791" y="76936"/>
                  </a:lnTo>
                  <a:lnTo>
                    <a:pt x="394487" y="76936"/>
                  </a:lnTo>
                  <a:lnTo>
                    <a:pt x="397408" y="65735"/>
                  </a:lnTo>
                  <a:lnTo>
                    <a:pt x="402996" y="57416"/>
                  </a:lnTo>
                  <a:lnTo>
                    <a:pt x="410552" y="52235"/>
                  </a:lnTo>
                  <a:lnTo>
                    <a:pt x="419354" y="50457"/>
                  </a:lnTo>
                  <a:lnTo>
                    <a:pt x="428320" y="52158"/>
                  </a:lnTo>
                  <a:lnTo>
                    <a:pt x="435076" y="57213"/>
                  </a:lnTo>
                  <a:lnTo>
                    <a:pt x="439216" y="65316"/>
                  </a:lnTo>
                  <a:lnTo>
                    <a:pt x="439343" y="65735"/>
                  </a:lnTo>
                  <a:lnTo>
                    <a:pt x="440791" y="76936"/>
                  </a:lnTo>
                  <a:lnTo>
                    <a:pt x="440791" y="46570"/>
                  </a:lnTo>
                  <a:lnTo>
                    <a:pt x="433908" y="41427"/>
                  </a:lnTo>
                  <a:lnTo>
                    <a:pt x="418985" y="38557"/>
                  </a:lnTo>
                  <a:lnTo>
                    <a:pt x="404418" y="41732"/>
                  </a:lnTo>
                  <a:lnTo>
                    <a:pt x="391845" y="50863"/>
                  </a:lnTo>
                  <a:lnTo>
                    <a:pt x="383032" y="65316"/>
                  </a:lnTo>
                  <a:lnTo>
                    <a:pt x="379704" y="84505"/>
                  </a:lnTo>
                  <a:lnTo>
                    <a:pt x="382943" y="103924"/>
                  </a:lnTo>
                  <a:lnTo>
                    <a:pt x="391833" y="118364"/>
                  </a:lnTo>
                  <a:lnTo>
                    <a:pt x="405104" y="127355"/>
                  </a:lnTo>
                  <a:lnTo>
                    <a:pt x="421513" y="130454"/>
                  </a:lnTo>
                  <a:lnTo>
                    <a:pt x="430072" y="129806"/>
                  </a:lnTo>
                  <a:lnTo>
                    <a:pt x="437705" y="127977"/>
                  </a:lnTo>
                  <a:lnTo>
                    <a:pt x="444500" y="125133"/>
                  </a:lnTo>
                  <a:lnTo>
                    <a:pt x="450519" y="121450"/>
                  </a:lnTo>
                  <a:lnTo>
                    <a:pt x="448843" y="118389"/>
                  </a:lnTo>
                  <a:lnTo>
                    <a:pt x="445300" y="111899"/>
                  </a:lnTo>
                  <a:lnTo>
                    <a:pt x="439166" y="116039"/>
                  </a:lnTo>
                  <a:lnTo>
                    <a:pt x="431787" y="118389"/>
                  </a:lnTo>
                  <a:lnTo>
                    <a:pt x="423316" y="118389"/>
                  </a:lnTo>
                  <a:lnTo>
                    <a:pt x="411988" y="116243"/>
                  </a:lnTo>
                  <a:lnTo>
                    <a:pt x="403161" y="110185"/>
                  </a:lnTo>
                  <a:lnTo>
                    <a:pt x="397192" y="100749"/>
                  </a:lnTo>
                  <a:lnTo>
                    <a:pt x="394487" y="88468"/>
                  </a:lnTo>
                  <a:lnTo>
                    <a:pt x="453402" y="88468"/>
                  </a:lnTo>
                  <a:lnTo>
                    <a:pt x="453948" y="85585"/>
                  </a:lnTo>
                  <a:lnTo>
                    <a:pt x="454012" y="84505"/>
                  </a:lnTo>
                  <a:lnTo>
                    <a:pt x="454126" y="79641"/>
                  </a:lnTo>
                  <a:close/>
                </a:path>
                <a:path w="694055" h="168909">
                  <a:moveTo>
                    <a:pt x="489800" y="40728"/>
                  </a:moveTo>
                  <a:lnTo>
                    <a:pt x="474853" y="40728"/>
                  </a:lnTo>
                  <a:lnTo>
                    <a:pt x="474853" y="128295"/>
                  </a:lnTo>
                  <a:lnTo>
                    <a:pt x="489800" y="128295"/>
                  </a:lnTo>
                  <a:lnTo>
                    <a:pt x="489800" y="40728"/>
                  </a:lnTo>
                  <a:close/>
                </a:path>
                <a:path w="694055" h="168909">
                  <a:moveTo>
                    <a:pt x="492328" y="7213"/>
                  </a:moveTo>
                  <a:lnTo>
                    <a:pt x="488175" y="3251"/>
                  </a:lnTo>
                  <a:lnTo>
                    <a:pt x="476643" y="3251"/>
                  </a:lnTo>
                  <a:lnTo>
                    <a:pt x="472503" y="7213"/>
                  </a:lnTo>
                  <a:lnTo>
                    <a:pt x="472503" y="18923"/>
                  </a:lnTo>
                  <a:lnTo>
                    <a:pt x="476643" y="22707"/>
                  </a:lnTo>
                  <a:lnTo>
                    <a:pt x="488175" y="22707"/>
                  </a:lnTo>
                  <a:lnTo>
                    <a:pt x="492328" y="18923"/>
                  </a:lnTo>
                  <a:lnTo>
                    <a:pt x="492328" y="7213"/>
                  </a:lnTo>
                  <a:close/>
                </a:path>
                <a:path w="694055" h="168909">
                  <a:moveTo>
                    <a:pt x="561873" y="126669"/>
                  </a:moveTo>
                  <a:lnTo>
                    <a:pt x="558812" y="116039"/>
                  </a:lnTo>
                  <a:lnTo>
                    <a:pt x="555205" y="117665"/>
                  </a:lnTo>
                  <a:lnTo>
                    <a:pt x="551967" y="118198"/>
                  </a:lnTo>
                  <a:lnTo>
                    <a:pt x="538810" y="118198"/>
                  </a:lnTo>
                  <a:lnTo>
                    <a:pt x="535203" y="112077"/>
                  </a:lnTo>
                  <a:lnTo>
                    <a:pt x="535203" y="52793"/>
                  </a:lnTo>
                  <a:lnTo>
                    <a:pt x="558990" y="52793"/>
                  </a:lnTo>
                  <a:lnTo>
                    <a:pt x="558990" y="40728"/>
                  </a:lnTo>
                  <a:lnTo>
                    <a:pt x="535203" y="40728"/>
                  </a:lnTo>
                  <a:lnTo>
                    <a:pt x="535203" y="12611"/>
                  </a:lnTo>
                  <a:lnTo>
                    <a:pt x="522782" y="12611"/>
                  </a:lnTo>
                  <a:lnTo>
                    <a:pt x="520979" y="40728"/>
                  </a:lnTo>
                  <a:lnTo>
                    <a:pt x="507276" y="41630"/>
                  </a:lnTo>
                  <a:lnTo>
                    <a:pt x="507276" y="52793"/>
                  </a:lnTo>
                  <a:lnTo>
                    <a:pt x="520255" y="52793"/>
                  </a:lnTo>
                  <a:lnTo>
                    <a:pt x="520255" y="101092"/>
                  </a:lnTo>
                  <a:lnTo>
                    <a:pt x="521538" y="113042"/>
                  </a:lnTo>
                  <a:lnTo>
                    <a:pt x="525754" y="122326"/>
                  </a:lnTo>
                  <a:lnTo>
                    <a:pt x="533476" y="128320"/>
                  </a:lnTo>
                  <a:lnTo>
                    <a:pt x="545299" y="130454"/>
                  </a:lnTo>
                  <a:lnTo>
                    <a:pt x="551243" y="130454"/>
                  </a:lnTo>
                  <a:lnTo>
                    <a:pt x="557187" y="128828"/>
                  </a:lnTo>
                  <a:lnTo>
                    <a:pt x="561873" y="126669"/>
                  </a:lnTo>
                  <a:close/>
                </a:path>
                <a:path w="694055" h="168909">
                  <a:moveTo>
                    <a:pt x="593280" y="40728"/>
                  </a:moveTo>
                  <a:lnTo>
                    <a:pt x="578332" y="40728"/>
                  </a:lnTo>
                  <a:lnTo>
                    <a:pt x="578332" y="128295"/>
                  </a:lnTo>
                  <a:lnTo>
                    <a:pt x="593280" y="128295"/>
                  </a:lnTo>
                  <a:lnTo>
                    <a:pt x="593280" y="40728"/>
                  </a:lnTo>
                  <a:close/>
                </a:path>
                <a:path w="694055" h="168909">
                  <a:moveTo>
                    <a:pt x="595807" y="7213"/>
                  </a:moveTo>
                  <a:lnTo>
                    <a:pt x="591667" y="3251"/>
                  </a:lnTo>
                  <a:lnTo>
                    <a:pt x="580123" y="3251"/>
                  </a:lnTo>
                  <a:lnTo>
                    <a:pt x="575983" y="7213"/>
                  </a:lnTo>
                  <a:lnTo>
                    <a:pt x="575983" y="18923"/>
                  </a:lnTo>
                  <a:lnTo>
                    <a:pt x="580123" y="22707"/>
                  </a:lnTo>
                  <a:lnTo>
                    <a:pt x="591667" y="22707"/>
                  </a:lnTo>
                  <a:lnTo>
                    <a:pt x="595807" y="18923"/>
                  </a:lnTo>
                  <a:lnTo>
                    <a:pt x="595807" y="7213"/>
                  </a:lnTo>
                  <a:close/>
                </a:path>
                <a:path w="694055" h="168909">
                  <a:moveTo>
                    <a:pt x="694004" y="138201"/>
                  </a:moveTo>
                  <a:lnTo>
                    <a:pt x="692086" y="128854"/>
                  </a:lnTo>
                  <a:lnTo>
                    <a:pt x="691591" y="128295"/>
                  </a:lnTo>
                  <a:lnTo>
                    <a:pt x="686320" y="122351"/>
                  </a:lnTo>
                  <a:lnTo>
                    <a:pt x="679411" y="119608"/>
                  </a:lnTo>
                  <a:lnTo>
                    <a:pt x="679411" y="132435"/>
                  </a:lnTo>
                  <a:lnTo>
                    <a:pt x="679411" y="140550"/>
                  </a:lnTo>
                  <a:lnTo>
                    <a:pt x="677430" y="147104"/>
                  </a:lnTo>
                  <a:lnTo>
                    <a:pt x="671842" y="152755"/>
                  </a:lnTo>
                  <a:lnTo>
                    <a:pt x="663143" y="156718"/>
                  </a:lnTo>
                  <a:lnTo>
                    <a:pt x="651840" y="158203"/>
                  </a:lnTo>
                  <a:lnTo>
                    <a:pt x="641184" y="157162"/>
                  </a:lnTo>
                  <a:lnTo>
                    <a:pt x="633196" y="154152"/>
                  </a:lnTo>
                  <a:lnTo>
                    <a:pt x="628180" y="149390"/>
                  </a:lnTo>
                  <a:lnTo>
                    <a:pt x="626440" y="143065"/>
                  </a:lnTo>
                  <a:lnTo>
                    <a:pt x="626440" y="138023"/>
                  </a:lnTo>
                  <a:lnTo>
                    <a:pt x="629145" y="132803"/>
                  </a:lnTo>
                  <a:lnTo>
                    <a:pt x="635444" y="128295"/>
                  </a:lnTo>
                  <a:lnTo>
                    <a:pt x="639229" y="129374"/>
                  </a:lnTo>
                  <a:lnTo>
                    <a:pt x="643369" y="129730"/>
                  </a:lnTo>
                  <a:lnTo>
                    <a:pt x="673290" y="129730"/>
                  </a:lnTo>
                  <a:lnTo>
                    <a:pt x="679411" y="132435"/>
                  </a:lnTo>
                  <a:lnTo>
                    <a:pt x="679411" y="119608"/>
                  </a:lnTo>
                  <a:lnTo>
                    <a:pt x="676744" y="118541"/>
                  </a:lnTo>
                  <a:lnTo>
                    <a:pt x="663371" y="117297"/>
                  </a:lnTo>
                  <a:lnTo>
                    <a:pt x="634720" y="117297"/>
                  </a:lnTo>
                  <a:lnTo>
                    <a:pt x="631126" y="113334"/>
                  </a:lnTo>
                  <a:lnTo>
                    <a:pt x="631126" y="103073"/>
                  </a:lnTo>
                  <a:lnTo>
                    <a:pt x="633463" y="100190"/>
                  </a:lnTo>
                  <a:lnTo>
                    <a:pt x="636701" y="97485"/>
                  </a:lnTo>
                  <a:lnTo>
                    <a:pt x="640676" y="99466"/>
                  </a:lnTo>
                  <a:lnTo>
                    <a:pt x="645350" y="100545"/>
                  </a:lnTo>
                  <a:lnTo>
                    <a:pt x="649681" y="100545"/>
                  </a:lnTo>
                  <a:lnTo>
                    <a:pt x="662216" y="98425"/>
                  </a:lnTo>
                  <a:lnTo>
                    <a:pt x="681748" y="70091"/>
                  </a:lnTo>
                  <a:lnTo>
                    <a:pt x="681748" y="62712"/>
                  </a:lnTo>
                  <a:lnTo>
                    <a:pt x="678865" y="56222"/>
                  </a:lnTo>
                  <a:lnTo>
                    <a:pt x="674725" y="52260"/>
                  </a:lnTo>
                  <a:lnTo>
                    <a:pt x="692569" y="52260"/>
                  </a:lnTo>
                  <a:lnTo>
                    <a:pt x="692569" y="49377"/>
                  </a:lnTo>
                  <a:lnTo>
                    <a:pt x="692569" y="40728"/>
                  </a:lnTo>
                  <a:lnTo>
                    <a:pt x="668235" y="40728"/>
                  </a:lnTo>
                  <a:lnTo>
                    <a:pt x="668235" y="69735"/>
                  </a:lnTo>
                  <a:lnTo>
                    <a:pt x="666762" y="78371"/>
                  </a:lnTo>
                  <a:lnTo>
                    <a:pt x="662749" y="84886"/>
                  </a:lnTo>
                  <a:lnTo>
                    <a:pt x="656844" y="89014"/>
                  </a:lnTo>
                  <a:lnTo>
                    <a:pt x="649681" y="90449"/>
                  </a:lnTo>
                  <a:lnTo>
                    <a:pt x="642518" y="89014"/>
                  </a:lnTo>
                  <a:lnTo>
                    <a:pt x="636612" y="84886"/>
                  </a:lnTo>
                  <a:lnTo>
                    <a:pt x="632599" y="78371"/>
                  </a:lnTo>
                  <a:lnTo>
                    <a:pt x="631126" y="69735"/>
                  </a:lnTo>
                  <a:lnTo>
                    <a:pt x="632574" y="61150"/>
                  </a:lnTo>
                  <a:lnTo>
                    <a:pt x="668235" y="69735"/>
                  </a:lnTo>
                  <a:lnTo>
                    <a:pt x="668235" y="40728"/>
                  </a:lnTo>
                  <a:lnTo>
                    <a:pt x="662114" y="40728"/>
                  </a:lnTo>
                  <a:lnTo>
                    <a:pt x="658876" y="39458"/>
                  </a:lnTo>
                  <a:lnTo>
                    <a:pt x="654545" y="38557"/>
                  </a:lnTo>
                  <a:lnTo>
                    <a:pt x="649681" y="38557"/>
                  </a:lnTo>
                  <a:lnTo>
                    <a:pt x="637006" y="40741"/>
                  </a:lnTo>
                  <a:lnTo>
                    <a:pt x="626503" y="46990"/>
                  </a:lnTo>
                  <a:lnTo>
                    <a:pt x="619353" y="56807"/>
                  </a:lnTo>
                  <a:lnTo>
                    <a:pt x="616712" y="69735"/>
                  </a:lnTo>
                  <a:lnTo>
                    <a:pt x="617664" y="77177"/>
                  </a:lnTo>
                  <a:lnTo>
                    <a:pt x="620217" y="83693"/>
                  </a:lnTo>
                  <a:lnTo>
                    <a:pt x="623849" y="89141"/>
                  </a:lnTo>
                  <a:lnTo>
                    <a:pt x="628053" y="93332"/>
                  </a:lnTo>
                  <a:lnTo>
                    <a:pt x="628053" y="94056"/>
                  </a:lnTo>
                  <a:lnTo>
                    <a:pt x="623557" y="97116"/>
                  </a:lnTo>
                  <a:lnTo>
                    <a:pt x="618502" y="102882"/>
                  </a:lnTo>
                  <a:lnTo>
                    <a:pt x="618502" y="117119"/>
                  </a:lnTo>
                  <a:lnTo>
                    <a:pt x="621931" y="121805"/>
                  </a:lnTo>
                  <a:lnTo>
                    <a:pt x="626262" y="124510"/>
                  </a:lnTo>
                  <a:lnTo>
                    <a:pt x="626262" y="125234"/>
                  </a:lnTo>
                  <a:lnTo>
                    <a:pt x="618324" y="130632"/>
                  </a:lnTo>
                  <a:lnTo>
                    <a:pt x="613460" y="137668"/>
                  </a:lnTo>
                  <a:lnTo>
                    <a:pt x="613460" y="145046"/>
                  </a:lnTo>
                  <a:lnTo>
                    <a:pt x="616102" y="155130"/>
                  </a:lnTo>
                  <a:lnTo>
                    <a:pt x="623531" y="162534"/>
                  </a:lnTo>
                  <a:lnTo>
                    <a:pt x="634974" y="167093"/>
                  </a:lnTo>
                  <a:lnTo>
                    <a:pt x="649681" y="168656"/>
                  </a:lnTo>
                  <a:lnTo>
                    <a:pt x="668083" y="166204"/>
                  </a:lnTo>
                  <a:lnTo>
                    <a:pt x="682040" y="159575"/>
                  </a:lnTo>
                  <a:lnTo>
                    <a:pt x="683298" y="158203"/>
                  </a:lnTo>
                  <a:lnTo>
                    <a:pt x="690905" y="149885"/>
                  </a:lnTo>
                  <a:lnTo>
                    <a:pt x="694004" y="13820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12715" y="686380"/>
            <a:ext cx="221483" cy="1488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695641" y="686380"/>
            <a:ext cx="397510" cy="120650"/>
            <a:chOff x="695641" y="686380"/>
            <a:chExt cx="397510" cy="120650"/>
          </a:xfrm>
        </p:grpSpPr>
        <p:sp>
          <p:nvSpPr>
            <p:cNvPr id="18" name="object 18"/>
            <p:cNvSpPr/>
            <p:nvPr/>
          </p:nvSpPr>
          <p:spPr>
            <a:xfrm>
              <a:off x="695641" y="686380"/>
              <a:ext cx="15240" cy="118745"/>
            </a:xfrm>
            <a:custGeom>
              <a:avLst/>
              <a:gdLst/>
              <a:ahLst/>
              <a:cxnLst/>
              <a:rect l="l" t="t" r="r" b="b"/>
              <a:pathLst>
                <a:path w="15240" h="118745">
                  <a:moveTo>
                    <a:pt x="15135" y="0"/>
                  </a:moveTo>
                  <a:lnTo>
                    <a:pt x="0" y="0"/>
                  </a:lnTo>
                  <a:lnTo>
                    <a:pt x="0" y="118201"/>
                  </a:lnTo>
                  <a:lnTo>
                    <a:pt x="15135" y="118201"/>
                  </a:lnTo>
                  <a:lnTo>
                    <a:pt x="1513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39246" y="714849"/>
              <a:ext cx="70272" cy="897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36005" y="714849"/>
              <a:ext cx="70272" cy="897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27287" y="714849"/>
              <a:ext cx="74416" cy="9189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22515" y="714849"/>
              <a:ext cx="70272" cy="897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411330" y="936123"/>
            <a:ext cx="1261110" cy="212090"/>
            <a:chOff x="411330" y="936123"/>
            <a:chExt cx="1261110" cy="212090"/>
          </a:xfrm>
        </p:grpSpPr>
        <p:sp>
          <p:nvSpPr>
            <p:cNvPr id="24" name="object 24"/>
            <p:cNvSpPr/>
            <p:nvPr/>
          </p:nvSpPr>
          <p:spPr>
            <a:xfrm>
              <a:off x="411330" y="936123"/>
              <a:ext cx="1232061" cy="21156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59667" y="1113937"/>
              <a:ext cx="12700" cy="13970"/>
            </a:xfrm>
            <a:custGeom>
              <a:avLst/>
              <a:gdLst/>
              <a:ahLst/>
              <a:cxnLst/>
              <a:rect l="l" t="t" r="r" b="b"/>
              <a:pathLst>
                <a:path w="12700" h="13969">
                  <a:moveTo>
                    <a:pt x="9809" y="0"/>
                  </a:moveTo>
                  <a:lnTo>
                    <a:pt x="2847" y="0"/>
                  </a:lnTo>
                  <a:lnTo>
                    <a:pt x="0" y="2742"/>
                  </a:lnTo>
                  <a:lnTo>
                    <a:pt x="0" y="10653"/>
                  </a:lnTo>
                  <a:lnTo>
                    <a:pt x="2847" y="13395"/>
                  </a:lnTo>
                  <a:lnTo>
                    <a:pt x="6328" y="13395"/>
                  </a:lnTo>
                  <a:lnTo>
                    <a:pt x="9809" y="13395"/>
                  </a:lnTo>
                  <a:lnTo>
                    <a:pt x="12656" y="10653"/>
                  </a:lnTo>
                  <a:lnTo>
                    <a:pt x="12656" y="2742"/>
                  </a:lnTo>
                  <a:lnTo>
                    <a:pt x="98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216508" y="2535235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80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302650" y="2592566"/>
            <a:ext cx="141514" cy="18070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1495762" y="2521447"/>
            <a:ext cx="1231265" cy="256540"/>
            <a:chOff x="1495762" y="2521447"/>
            <a:chExt cx="1231265" cy="256540"/>
          </a:xfrm>
        </p:grpSpPr>
        <p:sp>
          <p:nvSpPr>
            <p:cNvPr id="29" name="object 29"/>
            <p:cNvSpPr/>
            <p:nvPr/>
          </p:nvSpPr>
          <p:spPr>
            <a:xfrm>
              <a:off x="1495762" y="2592566"/>
              <a:ext cx="141514" cy="18070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77916" y="2592566"/>
              <a:ext cx="149859" cy="18505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868053" y="2592566"/>
              <a:ext cx="141514" cy="18070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042769" y="2592566"/>
              <a:ext cx="130265" cy="18505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200140" y="2592566"/>
              <a:ext cx="149859" cy="18505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85197" y="2521447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4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4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453377" y="2540315"/>
              <a:ext cx="273267" cy="23730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4997630" y="2535235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79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083773" y="2592566"/>
            <a:ext cx="141514" cy="18070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8" name="object 38"/>
          <p:cNvGrpSpPr/>
          <p:nvPr/>
        </p:nvGrpSpPr>
        <p:grpSpPr>
          <a:xfrm>
            <a:off x="5276885" y="2521447"/>
            <a:ext cx="1231265" cy="256540"/>
            <a:chOff x="5276885" y="2521447"/>
            <a:chExt cx="1231265" cy="256540"/>
          </a:xfrm>
        </p:grpSpPr>
        <p:sp>
          <p:nvSpPr>
            <p:cNvPr id="39" name="object 39"/>
            <p:cNvSpPr/>
            <p:nvPr/>
          </p:nvSpPr>
          <p:spPr>
            <a:xfrm>
              <a:off x="5276885" y="2592566"/>
              <a:ext cx="141514" cy="18070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5459039" y="2592566"/>
              <a:ext cx="149859" cy="18505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649176" y="2592566"/>
              <a:ext cx="141514" cy="18070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823891" y="2592566"/>
              <a:ext cx="130265" cy="18505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5981262" y="2592566"/>
              <a:ext cx="149859" cy="18505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6166319" y="2521447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4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4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6234500" y="2540315"/>
              <a:ext cx="273267" cy="23730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2020-09-24T13:46:10Z</dcterms:created>
  <dcterms:modified xsi:type="dcterms:W3CDTF">2020-09-24T13:46:10Z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