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Default Extension="png" ContentType="image/png"/>
  <Override PartName="/ppt/slides/slide2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  <p:sldId id="257" r:id="rId7"/>
  </p:sldIdLst>
  <p:sldSz cx="10833100" cy="7708900"/>
  <p:notesSz cx="10833100" cy="77089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Relationship Id="rId7" Type="http://schemas.openxmlformats.org/officeDocument/2006/relationships/slide" Target="slides/slide2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812958" y="2389759"/>
            <a:ext cx="9213533" cy="161886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625917" y="4316984"/>
            <a:ext cx="7587615" cy="19272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541972" y="1773047"/>
            <a:ext cx="4715161" cy="508787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5582316" y="1773047"/>
            <a:ext cx="4715161" cy="508787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73583" y="73583"/>
            <a:ext cx="10688955" cy="7557134"/>
          </a:xfrm>
          <a:custGeom>
            <a:avLst/>
            <a:gdLst/>
            <a:ahLst/>
            <a:cxnLst/>
            <a:rect l="l" t="t" r="r" b="b"/>
            <a:pathLst>
              <a:path w="10688955" h="7557134">
                <a:moveTo>
                  <a:pt x="0" y="7556830"/>
                </a:moveTo>
                <a:lnTo>
                  <a:pt x="10688828" y="7556830"/>
                </a:lnTo>
                <a:lnTo>
                  <a:pt x="10688828" y="0"/>
                </a:lnTo>
                <a:lnTo>
                  <a:pt x="0" y="0"/>
                </a:lnTo>
                <a:lnTo>
                  <a:pt x="0" y="7556830"/>
                </a:lnTo>
                <a:close/>
              </a:path>
            </a:pathLst>
          </a:custGeom>
          <a:ln w="1270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541972" y="308356"/>
            <a:ext cx="9755505" cy="123342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541972" y="1773047"/>
            <a:ext cx="9755505" cy="508787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3685413" y="7169277"/>
            <a:ext cx="3468624" cy="38544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541972" y="7169277"/>
            <a:ext cx="2493073" cy="38544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7804404" y="7169277"/>
            <a:ext cx="2493073" cy="38544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7" Type="http://schemas.openxmlformats.org/officeDocument/2006/relationships/image" Target="../media/image6.png"/><Relationship Id="rId8" Type="http://schemas.openxmlformats.org/officeDocument/2006/relationships/image" Target="../media/image7.png"/><Relationship Id="rId9" Type="http://schemas.openxmlformats.org/officeDocument/2006/relationships/image" Target="../media/image8.png"/><Relationship Id="rId10" Type="http://schemas.openxmlformats.org/officeDocument/2006/relationships/image" Target="../media/image9.png"/><Relationship Id="rId11" Type="http://schemas.openxmlformats.org/officeDocument/2006/relationships/image" Target="../media/image10.png"/><Relationship Id="rId12" Type="http://schemas.openxmlformats.org/officeDocument/2006/relationships/image" Target="../media/image11.png"/><Relationship Id="rId13" Type="http://schemas.openxmlformats.org/officeDocument/2006/relationships/image" Target="../media/image12.png"/><Relationship Id="rId14" Type="http://schemas.openxmlformats.org/officeDocument/2006/relationships/image" Target="../media/image13.png"/><Relationship Id="rId15" Type="http://schemas.openxmlformats.org/officeDocument/2006/relationships/image" Target="../media/image14.png"/><Relationship Id="rId16" Type="http://schemas.openxmlformats.org/officeDocument/2006/relationships/image" Target="../media/image15.png"/><Relationship Id="rId17" Type="http://schemas.openxmlformats.org/officeDocument/2006/relationships/image" Target="../media/image16.png"/><Relationship Id="rId18" Type="http://schemas.openxmlformats.org/officeDocument/2006/relationships/image" Target="../media/image17.png"/><Relationship Id="rId19" Type="http://schemas.openxmlformats.org/officeDocument/2006/relationships/image" Target="../media/image18.png"/><Relationship Id="rId20" Type="http://schemas.openxmlformats.org/officeDocument/2006/relationships/image" Target="../media/image19.png"/><Relationship Id="rId21" Type="http://schemas.openxmlformats.org/officeDocument/2006/relationships/image" Target="../media/image20.png"/><Relationship Id="rId22" Type="http://schemas.openxmlformats.org/officeDocument/2006/relationships/image" Target="../media/image21.png"/><Relationship Id="rId23" Type="http://schemas.openxmlformats.org/officeDocument/2006/relationships/image" Target="../media/image22.png"/></Relationships>
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7" Type="http://schemas.openxmlformats.org/officeDocument/2006/relationships/image" Target="../media/image6.png"/><Relationship Id="rId8" Type="http://schemas.openxmlformats.org/officeDocument/2006/relationships/image" Target="../media/image7.png"/><Relationship Id="rId9" Type="http://schemas.openxmlformats.org/officeDocument/2006/relationships/image" Target="../media/image8.png"/><Relationship Id="rId10" Type="http://schemas.openxmlformats.org/officeDocument/2006/relationships/image" Target="../media/image9.png"/><Relationship Id="rId11" Type="http://schemas.openxmlformats.org/officeDocument/2006/relationships/image" Target="../media/image10.png"/><Relationship Id="rId12" Type="http://schemas.openxmlformats.org/officeDocument/2006/relationships/image" Target="../media/image23.png"/><Relationship Id="rId13" Type="http://schemas.openxmlformats.org/officeDocument/2006/relationships/image" Target="../media/image13.png"/><Relationship Id="rId14" Type="http://schemas.openxmlformats.org/officeDocument/2006/relationships/image" Target="../media/image14.png"/><Relationship Id="rId15" Type="http://schemas.openxmlformats.org/officeDocument/2006/relationships/image" Target="../media/image24.png"/><Relationship Id="rId16" Type="http://schemas.openxmlformats.org/officeDocument/2006/relationships/image" Target="../media/image19.png"/><Relationship Id="rId17" Type="http://schemas.openxmlformats.org/officeDocument/2006/relationships/image" Target="../media/image25.png"/><Relationship Id="rId18" Type="http://schemas.openxmlformats.org/officeDocument/2006/relationships/image" Target="../media/image26.png"/><Relationship Id="rId19" Type="http://schemas.openxmlformats.org/officeDocument/2006/relationships/image" Target="../media/image27.png"/><Relationship Id="rId20" Type="http://schemas.openxmlformats.org/officeDocument/2006/relationships/image" Target="../media/image28.png"/><Relationship Id="rId21" Type="http://schemas.openxmlformats.org/officeDocument/2006/relationships/image" Target="../media/image29.png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50350" y="282549"/>
            <a:ext cx="0" cy="7183120"/>
          </a:xfrm>
          <a:custGeom>
            <a:avLst/>
            <a:gdLst/>
            <a:ahLst/>
            <a:cxnLst/>
            <a:rect l="l" t="t" r="r" b="b"/>
            <a:pathLst>
              <a:path w="0" h="7183120">
                <a:moveTo>
                  <a:pt x="0" y="0"/>
                </a:moveTo>
                <a:lnTo>
                  <a:pt x="0" y="7182967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284272" y="7553647"/>
            <a:ext cx="10312400" cy="0"/>
          </a:xfrm>
          <a:custGeom>
            <a:avLst/>
            <a:gdLst/>
            <a:ahLst/>
            <a:cxnLst/>
            <a:rect l="l" t="t" r="r" b="b"/>
            <a:pathLst>
              <a:path w="10312400" h="0">
                <a:moveTo>
                  <a:pt x="0" y="0"/>
                </a:moveTo>
                <a:lnTo>
                  <a:pt x="10312095" y="0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10685650" y="238478"/>
            <a:ext cx="0" cy="7183120"/>
          </a:xfrm>
          <a:custGeom>
            <a:avLst/>
            <a:gdLst/>
            <a:ahLst/>
            <a:cxnLst/>
            <a:rect l="l" t="t" r="r" b="b"/>
            <a:pathLst>
              <a:path w="0" h="7183120">
                <a:moveTo>
                  <a:pt x="0" y="7182967"/>
                </a:moveTo>
                <a:lnTo>
                  <a:pt x="0" y="0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239631" y="150347"/>
            <a:ext cx="10312400" cy="0"/>
          </a:xfrm>
          <a:custGeom>
            <a:avLst/>
            <a:gdLst/>
            <a:ahLst/>
            <a:cxnLst/>
            <a:rect l="l" t="t" r="r" b="b"/>
            <a:pathLst>
              <a:path w="10312400" h="0">
                <a:moveTo>
                  <a:pt x="10312095" y="0"/>
                </a:moveTo>
                <a:lnTo>
                  <a:pt x="0" y="0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150350" y="7509580"/>
            <a:ext cx="45085" cy="44450"/>
          </a:xfrm>
          <a:custGeom>
            <a:avLst/>
            <a:gdLst/>
            <a:ahLst/>
            <a:cxnLst/>
            <a:rect l="l" t="t" r="r" b="b"/>
            <a:pathLst>
              <a:path w="45085" h="44450">
                <a:moveTo>
                  <a:pt x="0" y="0"/>
                </a:moveTo>
                <a:lnTo>
                  <a:pt x="0" y="44069"/>
                </a:lnTo>
                <a:lnTo>
                  <a:pt x="44640" y="44069"/>
                </a:lnTo>
              </a:path>
            </a:pathLst>
          </a:custGeom>
          <a:ln w="1270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/>
          <p:nvPr/>
        </p:nvSpPr>
        <p:spPr>
          <a:xfrm>
            <a:off x="10641007" y="7509580"/>
            <a:ext cx="45085" cy="44450"/>
          </a:xfrm>
          <a:custGeom>
            <a:avLst/>
            <a:gdLst/>
            <a:ahLst/>
            <a:cxnLst/>
            <a:rect l="l" t="t" r="r" b="b"/>
            <a:pathLst>
              <a:path w="45084" h="44450">
                <a:moveTo>
                  <a:pt x="0" y="44069"/>
                </a:moveTo>
                <a:lnTo>
                  <a:pt x="44640" y="44069"/>
                </a:lnTo>
                <a:lnTo>
                  <a:pt x="44640" y="0"/>
                </a:lnTo>
              </a:path>
            </a:pathLst>
          </a:custGeom>
          <a:ln w="1270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/>
          <p:nvPr/>
        </p:nvSpPr>
        <p:spPr>
          <a:xfrm>
            <a:off x="10641007" y="150349"/>
            <a:ext cx="45085" cy="44450"/>
          </a:xfrm>
          <a:custGeom>
            <a:avLst/>
            <a:gdLst/>
            <a:ahLst/>
            <a:cxnLst/>
            <a:rect l="l" t="t" r="r" b="b"/>
            <a:pathLst>
              <a:path w="45084" h="44450">
                <a:moveTo>
                  <a:pt x="44640" y="44069"/>
                </a:moveTo>
                <a:lnTo>
                  <a:pt x="44640" y="0"/>
                </a:lnTo>
                <a:lnTo>
                  <a:pt x="0" y="0"/>
                </a:lnTo>
              </a:path>
            </a:pathLst>
          </a:custGeom>
          <a:ln w="12699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/>
          <p:nvPr/>
        </p:nvSpPr>
        <p:spPr>
          <a:xfrm>
            <a:off x="150350" y="150349"/>
            <a:ext cx="45085" cy="44450"/>
          </a:xfrm>
          <a:custGeom>
            <a:avLst/>
            <a:gdLst/>
            <a:ahLst/>
            <a:cxnLst/>
            <a:rect l="l" t="t" r="r" b="b"/>
            <a:pathLst>
              <a:path w="45085" h="44450">
                <a:moveTo>
                  <a:pt x="44640" y="0"/>
                </a:moveTo>
                <a:lnTo>
                  <a:pt x="0" y="0"/>
                </a:lnTo>
                <a:lnTo>
                  <a:pt x="0" y="44069"/>
                </a:lnTo>
              </a:path>
            </a:pathLst>
          </a:custGeom>
          <a:ln w="1270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0" name="object 10"/>
          <p:cNvSpPr/>
          <p:nvPr/>
        </p:nvSpPr>
        <p:spPr>
          <a:xfrm>
            <a:off x="5419587" y="0"/>
            <a:ext cx="0" cy="7704455"/>
          </a:xfrm>
          <a:custGeom>
            <a:avLst/>
            <a:gdLst/>
            <a:ahLst/>
            <a:cxnLst/>
            <a:rect l="l" t="t" r="r" b="b"/>
            <a:pathLst>
              <a:path w="0" h="7704455">
                <a:moveTo>
                  <a:pt x="0" y="0"/>
                </a:moveTo>
                <a:lnTo>
                  <a:pt x="0" y="7703997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grpSp>
        <p:nvGrpSpPr>
          <p:cNvPr id="11" name="object 11"/>
          <p:cNvGrpSpPr/>
          <p:nvPr/>
        </p:nvGrpSpPr>
        <p:grpSpPr>
          <a:xfrm>
            <a:off x="497313" y="547425"/>
            <a:ext cx="1050290" cy="175895"/>
            <a:chOff x="497313" y="547425"/>
            <a:chExt cx="1050290" cy="175895"/>
          </a:xfrm>
        </p:grpSpPr>
        <p:sp>
          <p:nvSpPr>
            <p:cNvPr id="12" name="object 12"/>
            <p:cNvSpPr/>
            <p:nvPr/>
          </p:nvSpPr>
          <p:spPr>
            <a:xfrm>
              <a:off x="497306" y="554596"/>
              <a:ext cx="142875" cy="165735"/>
            </a:xfrm>
            <a:custGeom>
              <a:avLst/>
              <a:gdLst/>
              <a:ahLst/>
              <a:cxnLst/>
              <a:rect l="l" t="t" r="r" b="b"/>
              <a:pathLst>
                <a:path w="142875" h="165734">
                  <a:moveTo>
                    <a:pt x="92595" y="149161"/>
                  </a:moveTo>
                  <a:lnTo>
                    <a:pt x="20053" y="149161"/>
                  </a:lnTo>
                  <a:lnTo>
                    <a:pt x="20053" y="92011"/>
                  </a:lnTo>
                  <a:lnTo>
                    <a:pt x="79235" y="92011"/>
                  </a:lnTo>
                  <a:lnTo>
                    <a:pt x="79235" y="75501"/>
                  </a:lnTo>
                  <a:lnTo>
                    <a:pt x="20053" y="75501"/>
                  </a:lnTo>
                  <a:lnTo>
                    <a:pt x="20053" y="25971"/>
                  </a:lnTo>
                  <a:lnTo>
                    <a:pt x="90208" y="25971"/>
                  </a:lnTo>
                  <a:lnTo>
                    <a:pt x="90208" y="9461"/>
                  </a:lnTo>
                  <a:lnTo>
                    <a:pt x="0" y="9461"/>
                  </a:lnTo>
                  <a:lnTo>
                    <a:pt x="0" y="25971"/>
                  </a:lnTo>
                  <a:lnTo>
                    <a:pt x="0" y="75501"/>
                  </a:lnTo>
                  <a:lnTo>
                    <a:pt x="0" y="92011"/>
                  </a:lnTo>
                  <a:lnTo>
                    <a:pt x="0" y="149161"/>
                  </a:lnTo>
                  <a:lnTo>
                    <a:pt x="0" y="165671"/>
                  </a:lnTo>
                  <a:lnTo>
                    <a:pt x="92595" y="165671"/>
                  </a:lnTo>
                  <a:lnTo>
                    <a:pt x="92595" y="149161"/>
                  </a:lnTo>
                  <a:close/>
                </a:path>
                <a:path w="142875" h="165734">
                  <a:moveTo>
                    <a:pt x="139306" y="49631"/>
                  </a:moveTo>
                  <a:lnTo>
                    <a:pt x="119494" y="49631"/>
                  </a:lnTo>
                  <a:lnTo>
                    <a:pt x="119494" y="165620"/>
                  </a:lnTo>
                  <a:lnTo>
                    <a:pt x="139306" y="165620"/>
                  </a:lnTo>
                  <a:lnTo>
                    <a:pt x="139306" y="49631"/>
                  </a:lnTo>
                  <a:close/>
                </a:path>
                <a:path w="142875" h="165734">
                  <a:moveTo>
                    <a:pt x="142646" y="5245"/>
                  </a:moveTo>
                  <a:lnTo>
                    <a:pt x="137160" y="0"/>
                  </a:lnTo>
                  <a:lnTo>
                    <a:pt x="121881" y="0"/>
                  </a:lnTo>
                  <a:lnTo>
                    <a:pt x="116395" y="5245"/>
                  </a:lnTo>
                  <a:lnTo>
                    <a:pt x="116395" y="20751"/>
                  </a:lnTo>
                  <a:lnTo>
                    <a:pt x="121881" y="25768"/>
                  </a:lnTo>
                  <a:lnTo>
                    <a:pt x="137160" y="25768"/>
                  </a:lnTo>
                  <a:lnTo>
                    <a:pt x="142646" y="20751"/>
                  </a:lnTo>
                  <a:lnTo>
                    <a:pt x="142646" y="5245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/>
            <p:cNvSpPr/>
            <p:nvPr/>
          </p:nvSpPr>
          <p:spPr>
            <a:xfrm>
              <a:off x="672248" y="601361"/>
              <a:ext cx="93075" cy="118850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/>
            <p:cNvSpPr/>
            <p:nvPr/>
          </p:nvSpPr>
          <p:spPr>
            <a:xfrm>
              <a:off x="787042" y="547425"/>
              <a:ext cx="165865" cy="175650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/>
            <p:cNvSpPr/>
            <p:nvPr/>
          </p:nvSpPr>
          <p:spPr>
            <a:xfrm>
              <a:off x="979517" y="601361"/>
              <a:ext cx="91882" cy="121714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/>
            <p:cNvSpPr/>
            <p:nvPr/>
          </p:nvSpPr>
          <p:spPr>
            <a:xfrm>
              <a:off x="1094478" y="550289"/>
              <a:ext cx="93075" cy="169922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7" name="object 17"/>
            <p:cNvSpPr/>
            <p:nvPr/>
          </p:nvSpPr>
          <p:spPr>
            <a:xfrm>
              <a:off x="1208913" y="547425"/>
              <a:ext cx="165865" cy="175650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8" name="object 18"/>
            <p:cNvSpPr/>
            <p:nvPr/>
          </p:nvSpPr>
          <p:spPr>
            <a:xfrm>
              <a:off x="1408692" y="550289"/>
              <a:ext cx="138635" cy="172786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19" name="object 19"/>
          <p:cNvGrpSpPr/>
          <p:nvPr/>
        </p:nvGrpSpPr>
        <p:grpSpPr>
          <a:xfrm>
            <a:off x="1605082" y="554584"/>
            <a:ext cx="720090" cy="219710"/>
            <a:chOff x="1605082" y="554584"/>
            <a:chExt cx="720090" cy="219710"/>
          </a:xfrm>
        </p:grpSpPr>
        <p:sp>
          <p:nvSpPr>
            <p:cNvPr id="20" name="object 20"/>
            <p:cNvSpPr/>
            <p:nvPr/>
          </p:nvSpPr>
          <p:spPr>
            <a:xfrm>
              <a:off x="1605082" y="567949"/>
              <a:ext cx="107872" cy="152262"/>
            </a:xfrm>
            <a:prstGeom prst="rect">
              <a:avLst/>
            </a:prstGeom>
            <a:blipFill>
              <a:blip r:embed="rId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1" name="object 21"/>
            <p:cNvSpPr/>
            <p:nvPr/>
          </p:nvSpPr>
          <p:spPr>
            <a:xfrm>
              <a:off x="1735317" y="601361"/>
              <a:ext cx="273547" cy="121714"/>
            </a:xfrm>
            <a:prstGeom prst="rect">
              <a:avLst/>
            </a:prstGeom>
            <a:blipFill>
              <a:blip r:embed="rId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2" name="object 22"/>
            <p:cNvSpPr/>
            <p:nvPr/>
          </p:nvSpPr>
          <p:spPr>
            <a:xfrm>
              <a:off x="2032825" y="554584"/>
              <a:ext cx="26670" cy="165735"/>
            </a:xfrm>
            <a:custGeom>
              <a:avLst/>
              <a:gdLst/>
              <a:ahLst/>
              <a:cxnLst/>
              <a:rect l="l" t="t" r="r" b="b"/>
              <a:pathLst>
                <a:path w="26669" h="165734">
                  <a:moveTo>
                    <a:pt x="22911" y="49640"/>
                  </a:moveTo>
                  <a:lnTo>
                    <a:pt x="3102" y="49640"/>
                  </a:lnTo>
                  <a:lnTo>
                    <a:pt x="3102" y="165627"/>
                  </a:lnTo>
                  <a:lnTo>
                    <a:pt x="22911" y="165627"/>
                  </a:lnTo>
                  <a:lnTo>
                    <a:pt x="22911" y="49640"/>
                  </a:lnTo>
                  <a:close/>
                </a:path>
                <a:path w="26669" h="165734">
                  <a:moveTo>
                    <a:pt x="20763" y="0"/>
                  </a:moveTo>
                  <a:lnTo>
                    <a:pt x="5489" y="0"/>
                  </a:lnTo>
                  <a:lnTo>
                    <a:pt x="0" y="5250"/>
                  </a:lnTo>
                  <a:lnTo>
                    <a:pt x="0" y="20763"/>
                  </a:lnTo>
                  <a:lnTo>
                    <a:pt x="5489" y="25774"/>
                  </a:lnTo>
                  <a:lnTo>
                    <a:pt x="20763" y="25774"/>
                  </a:lnTo>
                  <a:lnTo>
                    <a:pt x="26252" y="20763"/>
                  </a:lnTo>
                  <a:lnTo>
                    <a:pt x="26252" y="5250"/>
                  </a:lnTo>
                  <a:lnTo>
                    <a:pt x="20763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3" name="object 23"/>
            <p:cNvSpPr/>
            <p:nvPr/>
          </p:nvSpPr>
          <p:spPr>
            <a:xfrm>
              <a:off x="2078432" y="554584"/>
              <a:ext cx="116869" cy="168491"/>
            </a:xfrm>
            <a:prstGeom prst="rect">
              <a:avLst/>
            </a:prstGeom>
            <a:blipFill>
              <a:blip r:embed="rId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4" name="object 24"/>
            <p:cNvSpPr/>
            <p:nvPr/>
          </p:nvSpPr>
          <p:spPr>
            <a:xfrm>
              <a:off x="2218261" y="601361"/>
              <a:ext cx="106679" cy="172309"/>
            </a:xfrm>
            <a:prstGeom prst="rect">
              <a:avLst/>
            </a:prstGeom>
            <a:blipFill>
              <a:blip r:embed="rId1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25" name="object 25"/>
          <p:cNvGrpSpPr/>
          <p:nvPr/>
        </p:nvGrpSpPr>
        <p:grpSpPr>
          <a:xfrm>
            <a:off x="476550" y="839026"/>
            <a:ext cx="299085" cy="197485"/>
            <a:chOff x="476550" y="839026"/>
            <a:chExt cx="299085" cy="197485"/>
          </a:xfrm>
        </p:grpSpPr>
        <p:sp>
          <p:nvSpPr>
            <p:cNvPr id="26" name="object 26"/>
            <p:cNvSpPr/>
            <p:nvPr/>
          </p:nvSpPr>
          <p:spPr>
            <a:xfrm>
              <a:off x="476550" y="839026"/>
              <a:ext cx="242211" cy="159422"/>
            </a:xfrm>
            <a:prstGeom prst="rect">
              <a:avLst/>
            </a:prstGeom>
            <a:blipFill>
              <a:blip r:embed="rId1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7" name="object 27"/>
            <p:cNvSpPr/>
            <p:nvPr/>
          </p:nvSpPr>
          <p:spPr>
            <a:xfrm>
              <a:off x="739167" y="968139"/>
              <a:ext cx="36830" cy="68580"/>
            </a:xfrm>
            <a:custGeom>
              <a:avLst/>
              <a:gdLst/>
              <a:ahLst/>
              <a:cxnLst/>
              <a:rect l="l" t="t" r="r" b="b"/>
              <a:pathLst>
                <a:path w="36829" h="68580">
                  <a:moveTo>
                    <a:pt x="19569" y="0"/>
                  </a:moveTo>
                  <a:lnTo>
                    <a:pt x="11694" y="0"/>
                  </a:lnTo>
                  <a:lnTo>
                    <a:pt x="5011" y="5250"/>
                  </a:lnTo>
                  <a:lnTo>
                    <a:pt x="5011" y="22911"/>
                  </a:lnTo>
                  <a:lnTo>
                    <a:pt x="11455" y="27684"/>
                  </a:lnTo>
                  <a:lnTo>
                    <a:pt x="20763" y="27684"/>
                  </a:lnTo>
                  <a:lnTo>
                    <a:pt x="21717" y="27445"/>
                  </a:lnTo>
                  <a:lnTo>
                    <a:pt x="20237" y="36492"/>
                  </a:lnTo>
                  <a:lnTo>
                    <a:pt x="15960" y="44509"/>
                  </a:lnTo>
                  <a:lnTo>
                    <a:pt x="9132" y="51273"/>
                  </a:lnTo>
                  <a:lnTo>
                    <a:pt x="0" y="56561"/>
                  </a:lnTo>
                  <a:lnTo>
                    <a:pt x="4773" y="68017"/>
                  </a:lnTo>
                  <a:lnTo>
                    <a:pt x="17951" y="60607"/>
                  </a:lnTo>
                  <a:lnTo>
                    <a:pt x="27863" y="50445"/>
                  </a:lnTo>
                  <a:lnTo>
                    <a:pt x="34105" y="37912"/>
                  </a:lnTo>
                  <a:lnTo>
                    <a:pt x="36275" y="23388"/>
                  </a:lnTo>
                  <a:lnTo>
                    <a:pt x="35142" y="13592"/>
                  </a:lnTo>
                  <a:lnTo>
                    <a:pt x="31860" y="6234"/>
                  </a:lnTo>
                  <a:lnTo>
                    <a:pt x="26610" y="1607"/>
                  </a:lnTo>
                  <a:lnTo>
                    <a:pt x="19569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28" name="object 28"/>
          <p:cNvGrpSpPr/>
          <p:nvPr/>
        </p:nvGrpSpPr>
        <p:grpSpPr>
          <a:xfrm>
            <a:off x="836061" y="823275"/>
            <a:ext cx="622300" cy="175260"/>
            <a:chOff x="836061" y="823275"/>
            <a:chExt cx="622300" cy="175260"/>
          </a:xfrm>
        </p:grpSpPr>
        <p:sp>
          <p:nvSpPr>
            <p:cNvPr id="29" name="object 29"/>
            <p:cNvSpPr/>
            <p:nvPr/>
          </p:nvSpPr>
          <p:spPr>
            <a:xfrm>
              <a:off x="836061" y="839026"/>
              <a:ext cx="237963" cy="159422"/>
            </a:xfrm>
            <a:prstGeom prst="rect">
              <a:avLst/>
            </a:prstGeom>
            <a:blipFill>
              <a:blip r:embed="rId1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0" name="object 30"/>
            <p:cNvSpPr/>
            <p:nvPr/>
          </p:nvSpPr>
          <p:spPr>
            <a:xfrm>
              <a:off x="1109585" y="823275"/>
              <a:ext cx="228226" cy="175173"/>
            </a:xfrm>
            <a:prstGeom prst="rect">
              <a:avLst/>
            </a:prstGeom>
            <a:blipFill>
              <a:blip r:embed="rId1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1" name="object 31"/>
            <p:cNvSpPr/>
            <p:nvPr/>
          </p:nvSpPr>
          <p:spPr>
            <a:xfrm>
              <a:off x="1365042" y="876734"/>
              <a:ext cx="93075" cy="118850"/>
            </a:xfrm>
            <a:prstGeom prst="rect">
              <a:avLst/>
            </a:prstGeom>
            <a:blipFill>
              <a:blip r:embed="rId1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32" name="object 32"/>
          <p:cNvGrpSpPr/>
          <p:nvPr/>
        </p:nvGrpSpPr>
        <p:grpSpPr>
          <a:xfrm>
            <a:off x="474717" y="1169812"/>
            <a:ext cx="1636395" cy="280670"/>
            <a:chOff x="474717" y="1169812"/>
            <a:chExt cx="1636395" cy="280670"/>
          </a:xfrm>
        </p:grpSpPr>
        <p:sp>
          <p:nvSpPr>
            <p:cNvPr id="33" name="object 33"/>
            <p:cNvSpPr/>
            <p:nvPr/>
          </p:nvSpPr>
          <p:spPr>
            <a:xfrm>
              <a:off x="474717" y="1169812"/>
              <a:ext cx="1599439" cy="280219"/>
            </a:xfrm>
            <a:prstGeom prst="rect">
              <a:avLst/>
            </a:prstGeom>
            <a:blipFill>
              <a:blip r:embed="rId1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4" name="object 34"/>
            <p:cNvSpPr/>
            <p:nvPr/>
          </p:nvSpPr>
          <p:spPr>
            <a:xfrm>
              <a:off x="2094064" y="1405327"/>
              <a:ext cx="17145" cy="17780"/>
            </a:xfrm>
            <a:custGeom>
              <a:avLst/>
              <a:gdLst/>
              <a:ahLst/>
              <a:cxnLst/>
              <a:rect l="l" t="t" r="r" b="b"/>
              <a:pathLst>
                <a:path w="17144" h="17780">
                  <a:moveTo>
                    <a:pt x="12992" y="0"/>
                  </a:moveTo>
                  <a:lnTo>
                    <a:pt x="3771" y="0"/>
                  </a:lnTo>
                  <a:lnTo>
                    <a:pt x="0" y="3632"/>
                  </a:lnTo>
                  <a:lnTo>
                    <a:pt x="0" y="14109"/>
                  </a:lnTo>
                  <a:lnTo>
                    <a:pt x="3771" y="17742"/>
                  </a:lnTo>
                  <a:lnTo>
                    <a:pt x="8381" y="17742"/>
                  </a:lnTo>
                  <a:lnTo>
                    <a:pt x="12992" y="17742"/>
                  </a:lnTo>
                  <a:lnTo>
                    <a:pt x="16764" y="14109"/>
                  </a:lnTo>
                  <a:lnTo>
                    <a:pt x="16764" y="3632"/>
                  </a:lnTo>
                  <a:lnTo>
                    <a:pt x="12992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35" name="object 35"/>
          <p:cNvGrpSpPr/>
          <p:nvPr/>
        </p:nvGrpSpPr>
        <p:grpSpPr>
          <a:xfrm>
            <a:off x="2054152" y="3569205"/>
            <a:ext cx="1401445" cy="262890"/>
            <a:chOff x="2054152" y="3569205"/>
            <a:chExt cx="1401445" cy="262890"/>
          </a:xfrm>
        </p:grpSpPr>
        <p:sp>
          <p:nvSpPr>
            <p:cNvPr id="36" name="object 36"/>
            <p:cNvSpPr/>
            <p:nvPr/>
          </p:nvSpPr>
          <p:spPr>
            <a:xfrm>
              <a:off x="2054152" y="3589525"/>
              <a:ext cx="165099" cy="238034"/>
            </a:xfrm>
            <a:prstGeom prst="rect">
              <a:avLst/>
            </a:prstGeom>
            <a:blipFill>
              <a:blip r:embed="rId1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7" name="object 37"/>
            <p:cNvSpPr/>
            <p:nvPr/>
          </p:nvSpPr>
          <p:spPr>
            <a:xfrm>
              <a:off x="2251111" y="3578276"/>
              <a:ext cx="140425" cy="253636"/>
            </a:xfrm>
            <a:prstGeom prst="rect">
              <a:avLst/>
            </a:prstGeom>
            <a:blipFill>
              <a:blip r:embed="rId1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8" name="object 38"/>
            <p:cNvSpPr/>
            <p:nvPr/>
          </p:nvSpPr>
          <p:spPr>
            <a:xfrm>
              <a:off x="2433991" y="3646856"/>
              <a:ext cx="139699" cy="185057"/>
            </a:xfrm>
            <a:prstGeom prst="rect">
              <a:avLst/>
            </a:prstGeom>
            <a:blipFill>
              <a:blip r:embed="rId1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9" name="object 39"/>
            <p:cNvSpPr/>
            <p:nvPr/>
          </p:nvSpPr>
          <p:spPr>
            <a:xfrm>
              <a:off x="2607436" y="3569205"/>
              <a:ext cx="146685" cy="258445"/>
            </a:xfrm>
            <a:custGeom>
              <a:avLst/>
              <a:gdLst/>
              <a:ahLst/>
              <a:cxnLst/>
              <a:rect l="l" t="t" r="r" b="b"/>
              <a:pathLst>
                <a:path w="146685" h="258445">
                  <a:moveTo>
                    <a:pt x="29754" y="0"/>
                  </a:moveTo>
                  <a:lnTo>
                    <a:pt x="0" y="0"/>
                  </a:lnTo>
                  <a:lnTo>
                    <a:pt x="0" y="258354"/>
                  </a:lnTo>
                  <a:lnTo>
                    <a:pt x="29754" y="258354"/>
                  </a:lnTo>
                  <a:lnTo>
                    <a:pt x="29754" y="211908"/>
                  </a:lnTo>
                  <a:lnTo>
                    <a:pt x="62411" y="173808"/>
                  </a:lnTo>
                  <a:lnTo>
                    <a:pt x="113937" y="258354"/>
                  </a:lnTo>
                  <a:lnTo>
                    <a:pt x="146594" y="258354"/>
                  </a:lnTo>
                  <a:lnTo>
                    <a:pt x="80191" y="153125"/>
                  </a:lnTo>
                  <a:lnTo>
                    <a:pt x="138974" y="82005"/>
                  </a:lnTo>
                  <a:lnTo>
                    <a:pt x="105228" y="82005"/>
                  </a:lnTo>
                  <a:lnTo>
                    <a:pt x="30842" y="174171"/>
                  </a:lnTo>
                  <a:lnTo>
                    <a:pt x="29754" y="174171"/>
                  </a:lnTo>
                  <a:lnTo>
                    <a:pt x="29754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0" name="object 40"/>
            <p:cNvSpPr/>
            <p:nvPr/>
          </p:nvSpPr>
          <p:spPr>
            <a:xfrm>
              <a:off x="2770940" y="3646856"/>
              <a:ext cx="130265" cy="185057"/>
            </a:xfrm>
            <a:prstGeom prst="rect">
              <a:avLst/>
            </a:prstGeom>
            <a:blipFill>
              <a:blip r:embed="rId1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41" name="object 41"/>
            <p:cNvSpPr/>
            <p:nvPr/>
          </p:nvSpPr>
          <p:spPr>
            <a:xfrm>
              <a:off x="2928311" y="3646856"/>
              <a:ext cx="149859" cy="185057"/>
            </a:xfrm>
            <a:prstGeom prst="rect">
              <a:avLst/>
            </a:prstGeom>
            <a:blipFill>
              <a:blip r:embed="rId2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42" name="object 42"/>
            <p:cNvSpPr/>
            <p:nvPr/>
          </p:nvSpPr>
          <p:spPr>
            <a:xfrm>
              <a:off x="3113476" y="3575736"/>
              <a:ext cx="40005" cy="252095"/>
            </a:xfrm>
            <a:custGeom>
              <a:avLst/>
              <a:gdLst/>
              <a:ahLst/>
              <a:cxnLst/>
              <a:rect l="l" t="t" r="r" b="b"/>
              <a:pathLst>
                <a:path w="40005" h="252095">
                  <a:moveTo>
                    <a:pt x="34834" y="75474"/>
                  </a:moveTo>
                  <a:lnTo>
                    <a:pt x="4717" y="75474"/>
                  </a:lnTo>
                  <a:lnTo>
                    <a:pt x="4717" y="251822"/>
                  </a:lnTo>
                  <a:lnTo>
                    <a:pt x="34834" y="251822"/>
                  </a:lnTo>
                  <a:lnTo>
                    <a:pt x="34834" y="75474"/>
                  </a:lnTo>
                  <a:close/>
                </a:path>
                <a:path w="40005" h="252095">
                  <a:moveTo>
                    <a:pt x="19957" y="0"/>
                  </a:moveTo>
                  <a:lnTo>
                    <a:pt x="11940" y="1428"/>
                  </a:lnTo>
                  <a:lnTo>
                    <a:pt x="5624" y="5442"/>
                  </a:lnTo>
                  <a:lnTo>
                    <a:pt x="1485" y="11634"/>
                  </a:lnTo>
                  <a:lnTo>
                    <a:pt x="0" y="19594"/>
                  </a:lnTo>
                  <a:lnTo>
                    <a:pt x="1485" y="27707"/>
                  </a:lnTo>
                  <a:lnTo>
                    <a:pt x="5624" y="33881"/>
                  </a:lnTo>
                  <a:lnTo>
                    <a:pt x="11940" y="37810"/>
                  </a:lnTo>
                  <a:lnTo>
                    <a:pt x="19957" y="39188"/>
                  </a:lnTo>
                  <a:lnTo>
                    <a:pt x="27974" y="37810"/>
                  </a:lnTo>
                  <a:lnTo>
                    <a:pt x="34289" y="33881"/>
                  </a:lnTo>
                  <a:lnTo>
                    <a:pt x="38428" y="27707"/>
                  </a:lnTo>
                  <a:lnTo>
                    <a:pt x="39914" y="19594"/>
                  </a:lnTo>
                  <a:lnTo>
                    <a:pt x="38428" y="11634"/>
                  </a:lnTo>
                  <a:lnTo>
                    <a:pt x="34289" y="5442"/>
                  </a:lnTo>
                  <a:lnTo>
                    <a:pt x="27974" y="1428"/>
                  </a:lnTo>
                  <a:lnTo>
                    <a:pt x="19957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3" name="object 43"/>
            <p:cNvSpPr/>
            <p:nvPr/>
          </p:nvSpPr>
          <p:spPr>
            <a:xfrm>
              <a:off x="3181693" y="3594605"/>
              <a:ext cx="273303" cy="237308"/>
            </a:xfrm>
            <a:prstGeom prst="rect">
              <a:avLst/>
            </a:prstGeom>
            <a:blipFill>
              <a:blip r:embed="rId2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44" name="object 44"/>
          <p:cNvGrpSpPr/>
          <p:nvPr/>
        </p:nvGrpSpPr>
        <p:grpSpPr>
          <a:xfrm>
            <a:off x="7417437" y="3569205"/>
            <a:ext cx="1347470" cy="262890"/>
            <a:chOff x="7417437" y="3569205"/>
            <a:chExt cx="1347470" cy="262890"/>
          </a:xfrm>
        </p:grpSpPr>
        <p:sp>
          <p:nvSpPr>
            <p:cNvPr id="45" name="object 45"/>
            <p:cNvSpPr/>
            <p:nvPr/>
          </p:nvSpPr>
          <p:spPr>
            <a:xfrm>
              <a:off x="7417434" y="3575748"/>
              <a:ext cx="247650" cy="252729"/>
            </a:xfrm>
            <a:custGeom>
              <a:avLst/>
              <a:gdLst/>
              <a:ahLst/>
              <a:cxnLst/>
              <a:rect l="l" t="t" r="r" b="b"/>
              <a:pathLst>
                <a:path w="247650" h="252729">
                  <a:moveTo>
                    <a:pt x="174536" y="13449"/>
                  </a:moveTo>
                  <a:lnTo>
                    <a:pt x="0" y="13449"/>
                  </a:lnTo>
                  <a:lnTo>
                    <a:pt x="0" y="40119"/>
                  </a:lnTo>
                  <a:lnTo>
                    <a:pt x="71843" y="40119"/>
                  </a:lnTo>
                  <a:lnTo>
                    <a:pt x="71843" y="252209"/>
                  </a:lnTo>
                  <a:lnTo>
                    <a:pt x="102323" y="252209"/>
                  </a:lnTo>
                  <a:lnTo>
                    <a:pt x="102323" y="40119"/>
                  </a:lnTo>
                  <a:lnTo>
                    <a:pt x="174536" y="40119"/>
                  </a:lnTo>
                  <a:lnTo>
                    <a:pt x="174536" y="13449"/>
                  </a:lnTo>
                  <a:close/>
                </a:path>
                <a:path w="247650" h="252729">
                  <a:moveTo>
                    <a:pt x="242316" y="75463"/>
                  </a:moveTo>
                  <a:lnTo>
                    <a:pt x="212191" y="75463"/>
                  </a:lnTo>
                  <a:lnTo>
                    <a:pt x="212191" y="251815"/>
                  </a:lnTo>
                  <a:lnTo>
                    <a:pt x="242316" y="251815"/>
                  </a:lnTo>
                  <a:lnTo>
                    <a:pt x="242316" y="75463"/>
                  </a:lnTo>
                  <a:close/>
                </a:path>
                <a:path w="247650" h="252729">
                  <a:moveTo>
                    <a:pt x="247396" y="19583"/>
                  </a:moveTo>
                  <a:lnTo>
                    <a:pt x="245910" y="11633"/>
                  </a:lnTo>
                  <a:lnTo>
                    <a:pt x="241769" y="5435"/>
                  </a:lnTo>
                  <a:lnTo>
                    <a:pt x="235458" y="1422"/>
                  </a:lnTo>
                  <a:lnTo>
                    <a:pt x="227431" y="0"/>
                  </a:lnTo>
                  <a:lnTo>
                    <a:pt x="219417" y="1422"/>
                  </a:lnTo>
                  <a:lnTo>
                    <a:pt x="213106" y="5435"/>
                  </a:lnTo>
                  <a:lnTo>
                    <a:pt x="208965" y="11633"/>
                  </a:lnTo>
                  <a:lnTo>
                    <a:pt x="207479" y="19583"/>
                  </a:lnTo>
                  <a:lnTo>
                    <a:pt x="208965" y="27698"/>
                  </a:lnTo>
                  <a:lnTo>
                    <a:pt x="213106" y="33870"/>
                  </a:lnTo>
                  <a:lnTo>
                    <a:pt x="219417" y="37807"/>
                  </a:lnTo>
                  <a:lnTo>
                    <a:pt x="227431" y="39179"/>
                  </a:lnTo>
                  <a:lnTo>
                    <a:pt x="235458" y="37807"/>
                  </a:lnTo>
                  <a:lnTo>
                    <a:pt x="241769" y="33870"/>
                  </a:lnTo>
                  <a:lnTo>
                    <a:pt x="245910" y="27698"/>
                  </a:lnTo>
                  <a:lnTo>
                    <a:pt x="247396" y="19583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6" name="object 46"/>
            <p:cNvSpPr/>
            <p:nvPr/>
          </p:nvSpPr>
          <p:spPr>
            <a:xfrm>
              <a:off x="7693099" y="3594605"/>
              <a:ext cx="273231" cy="237308"/>
            </a:xfrm>
            <a:prstGeom prst="rect">
              <a:avLst/>
            </a:prstGeom>
            <a:blipFill>
              <a:blip r:embed="rId2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47" name="object 47"/>
            <p:cNvSpPr/>
            <p:nvPr/>
          </p:nvSpPr>
          <p:spPr>
            <a:xfrm>
              <a:off x="8006571" y="3569205"/>
              <a:ext cx="49530" cy="262890"/>
            </a:xfrm>
            <a:custGeom>
              <a:avLst/>
              <a:gdLst/>
              <a:ahLst/>
              <a:cxnLst/>
              <a:rect l="l" t="t" r="r" b="b"/>
              <a:pathLst>
                <a:path w="49529" h="262889">
                  <a:moveTo>
                    <a:pt x="30117" y="0"/>
                  </a:moveTo>
                  <a:lnTo>
                    <a:pt x="0" y="0"/>
                  </a:lnTo>
                  <a:lnTo>
                    <a:pt x="0" y="222794"/>
                  </a:lnTo>
                  <a:lnTo>
                    <a:pt x="1768" y="239746"/>
                  </a:lnTo>
                  <a:lnTo>
                    <a:pt x="7347" y="252276"/>
                  </a:lnTo>
                  <a:lnTo>
                    <a:pt x="17145" y="260043"/>
                  </a:lnTo>
                  <a:lnTo>
                    <a:pt x="31568" y="262708"/>
                  </a:lnTo>
                  <a:lnTo>
                    <a:pt x="39188" y="262708"/>
                  </a:lnTo>
                  <a:lnTo>
                    <a:pt x="44631" y="261619"/>
                  </a:lnTo>
                  <a:lnTo>
                    <a:pt x="48985" y="259442"/>
                  </a:lnTo>
                  <a:lnTo>
                    <a:pt x="44994" y="236945"/>
                  </a:lnTo>
                  <a:lnTo>
                    <a:pt x="42091" y="237671"/>
                  </a:lnTo>
                  <a:lnTo>
                    <a:pt x="34108" y="237671"/>
                  </a:lnTo>
                  <a:lnTo>
                    <a:pt x="30117" y="234405"/>
                  </a:lnTo>
                  <a:lnTo>
                    <a:pt x="30117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8" name="object 48"/>
            <p:cNvSpPr/>
            <p:nvPr/>
          </p:nvSpPr>
          <p:spPr>
            <a:xfrm>
              <a:off x="8080376" y="3646856"/>
              <a:ext cx="130265" cy="185057"/>
            </a:xfrm>
            <a:prstGeom prst="rect">
              <a:avLst/>
            </a:prstGeom>
            <a:blipFill>
              <a:blip r:embed="rId1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49" name="object 49"/>
            <p:cNvSpPr/>
            <p:nvPr/>
          </p:nvSpPr>
          <p:spPr>
            <a:xfrm>
              <a:off x="8237747" y="3646856"/>
              <a:ext cx="149859" cy="185057"/>
            </a:xfrm>
            <a:prstGeom prst="rect">
              <a:avLst/>
            </a:prstGeom>
            <a:blipFill>
              <a:blip r:embed="rId2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50" name="object 50"/>
            <p:cNvSpPr/>
            <p:nvPr/>
          </p:nvSpPr>
          <p:spPr>
            <a:xfrm>
              <a:off x="8422913" y="3575736"/>
              <a:ext cx="40005" cy="252095"/>
            </a:xfrm>
            <a:custGeom>
              <a:avLst/>
              <a:gdLst/>
              <a:ahLst/>
              <a:cxnLst/>
              <a:rect l="l" t="t" r="r" b="b"/>
              <a:pathLst>
                <a:path w="40004" h="252095">
                  <a:moveTo>
                    <a:pt x="34834" y="75474"/>
                  </a:moveTo>
                  <a:lnTo>
                    <a:pt x="4717" y="75474"/>
                  </a:lnTo>
                  <a:lnTo>
                    <a:pt x="4717" y="251822"/>
                  </a:lnTo>
                  <a:lnTo>
                    <a:pt x="34834" y="251822"/>
                  </a:lnTo>
                  <a:lnTo>
                    <a:pt x="34834" y="75474"/>
                  </a:lnTo>
                  <a:close/>
                </a:path>
                <a:path w="40004" h="252095">
                  <a:moveTo>
                    <a:pt x="19957" y="0"/>
                  </a:moveTo>
                  <a:lnTo>
                    <a:pt x="11940" y="1428"/>
                  </a:lnTo>
                  <a:lnTo>
                    <a:pt x="5624" y="5442"/>
                  </a:lnTo>
                  <a:lnTo>
                    <a:pt x="1485" y="11634"/>
                  </a:lnTo>
                  <a:lnTo>
                    <a:pt x="0" y="19594"/>
                  </a:lnTo>
                  <a:lnTo>
                    <a:pt x="1485" y="27707"/>
                  </a:lnTo>
                  <a:lnTo>
                    <a:pt x="5624" y="33881"/>
                  </a:lnTo>
                  <a:lnTo>
                    <a:pt x="11940" y="37810"/>
                  </a:lnTo>
                  <a:lnTo>
                    <a:pt x="19957" y="39188"/>
                  </a:lnTo>
                  <a:lnTo>
                    <a:pt x="27973" y="37810"/>
                  </a:lnTo>
                  <a:lnTo>
                    <a:pt x="34289" y="33881"/>
                  </a:lnTo>
                  <a:lnTo>
                    <a:pt x="38428" y="27707"/>
                  </a:lnTo>
                  <a:lnTo>
                    <a:pt x="39914" y="19594"/>
                  </a:lnTo>
                  <a:lnTo>
                    <a:pt x="38428" y="11634"/>
                  </a:lnTo>
                  <a:lnTo>
                    <a:pt x="34289" y="5442"/>
                  </a:lnTo>
                  <a:lnTo>
                    <a:pt x="27973" y="1428"/>
                  </a:lnTo>
                  <a:lnTo>
                    <a:pt x="19957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1" name="object 51"/>
            <p:cNvSpPr/>
            <p:nvPr/>
          </p:nvSpPr>
          <p:spPr>
            <a:xfrm>
              <a:off x="8491094" y="3594605"/>
              <a:ext cx="273231" cy="237308"/>
            </a:xfrm>
            <a:prstGeom prst="rect">
              <a:avLst/>
            </a:prstGeom>
            <a:blipFill>
              <a:blip r:embed="rId2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5419587" y="0"/>
            <a:ext cx="0" cy="7704455"/>
          </a:xfrm>
          <a:custGeom>
            <a:avLst/>
            <a:gdLst/>
            <a:ahLst/>
            <a:cxnLst/>
            <a:rect l="l" t="t" r="r" b="b"/>
            <a:pathLst>
              <a:path w="0" h="7704455">
                <a:moveTo>
                  <a:pt x="0" y="0"/>
                </a:moveTo>
                <a:lnTo>
                  <a:pt x="0" y="7703997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grpSp>
        <p:nvGrpSpPr>
          <p:cNvPr id="3" name="object 3"/>
          <p:cNvGrpSpPr/>
          <p:nvPr/>
        </p:nvGrpSpPr>
        <p:grpSpPr>
          <a:xfrm>
            <a:off x="497313" y="547425"/>
            <a:ext cx="1050290" cy="175895"/>
            <a:chOff x="497313" y="547425"/>
            <a:chExt cx="1050290" cy="175895"/>
          </a:xfrm>
        </p:grpSpPr>
        <p:sp>
          <p:nvSpPr>
            <p:cNvPr id="4" name="object 4"/>
            <p:cNvSpPr/>
            <p:nvPr/>
          </p:nvSpPr>
          <p:spPr>
            <a:xfrm>
              <a:off x="497306" y="554596"/>
              <a:ext cx="142875" cy="165735"/>
            </a:xfrm>
            <a:custGeom>
              <a:avLst/>
              <a:gdLst/>
              <a:ahLst/>
              <a:cxnLst/>
              <a:rect l="l" t="t" r="r" b="b"/>
              <a:pathLst>
                <a:path w="142875" h="165734">
                  <a:moveTo>
                    <a:pt x="92595" y="149161"/>
                  </a:moveTo>
                  <a:lnTo>
                    <a:pt x="20053" y="149161"/>
                  </a:lnTo>
                  <a:lnTo>
                    <a:pt x="20053" y="92011"/>
                  </a:lnTo>
                  <a:lnTo>
                    <a:pt x="79235" y="92011"/>
                  </a:lnTo>
                  <a:lnTo>
                    <a:pt x="79235" y="75501"/>
                  </a:lnTo>
                  <a:lnTo>
                    <a:pt x="20053" y="75501"/>
                  </a:lnTo>
                  <a:lnTo>
                    <a:pt x="20053" y="25971"/>
                  </a:lnTo>
                  <a:lnTo>
                    <a:pt x="90208" y="25971"/>
                  </a:lnTo>
                  <a:lnTo>
                    <a:pt x="90208" y="9461"/>
                  </a:lnTo>
                  <a:lnTo>
                    <a:pt x="0" y="9461"/>
                  </a:lnTo>
                  <a:lnTo>
                    <a:pt x="0" y="25971"/>
                  </a:lnTo>
                  <a:lnTo>
                    <a:pt x="0" y="75501"/>
                  </a:lnTo>
                  <a:lnTo>
                    <a:pt x="0" y="92011"/>
                  </a:lnTo>
                  <a:lnTo>
                    <a:pt x="0" y="149161"/>
                  </a:lnTo>
                  <a:lnTo>
                    <a:pt x="0" y="165671"/>
                  </a:lnTo>
                  <a:lnTo>
                    <a:pt x="92595" y="165671"/>
                  </a:lnTo>
                  <a:lnTo>
                    <a:pt x="92595" y="149161"/>
                  </a:lnTo>
                  <a:close/>
                </a:path>
                <a:path w="142875" h="165734">
                  <a:moveTo>
                    <a:pt x="139306" y="49631"/>
                  </a:moveTo>
                  <a:lnTo>
                    <a:pt x="119494" y="49631"/>
                  </a:lnTo>
                  <a:lnTo>
                    <a:pt x="119494" y="165620"/>
                  </a:lnTo>
                  <a:lnTo>
                    <a:pt x="139306" y="165620"/>
                  </a:lnTo>
                  <a:lnTo>
                    <a:pt x="139306" y="49631"/>
                  </a:lnTo>
                  <a:close/>
                </a:path>
                <a:path w="142875" h="165734">
                  <a:moveTo>
                    <a:pt x="142646" y="5245"/>
                  </a:moveTo>
                  <a:lnTo>
                    <a:pt x="137160" y="0"/>
                  </a:lnTo>
                  <a:lnTo>
                    <a:pt x="121881" y="0"/>
                  </a:lnTo>
                  <a:lnTo>
                    <a:pt x="116395" y="5245"/>
                  </a:lnTo>
                  <a:lnTo>
                    <a:pt x="116395" y="20751"/>
                  </a:lnTo>
                  <a:lnTo>
                    <a:pt x="121881" y="25768"/>
                  </a:lnTo>
                  <a:lnTo>
                    <a:pt x="137160" y="25768"/>
                  </a:lnTo>
                  <a:lnTo>
                    <a:pt x="142646" y="20751"/>
                  </a:lnTo>
                  <a:lnTo>
                    <a:pt x="142646" y="5245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/>
            <p:cNvSpPr/>
            <p:nvPr/>
          </p:nvSpPr>
          <p:spPr>
            <a:xfrm>
              <a:off x="672248" y="601361"/>
              <a:ext cx="93075" cy="118850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/>
            <p:cNvSpPr/>
            <p:nvPr/>
          </p:nvSpPr>
          <p:spPr>
            <a:xfrm>
              <a:off x="787042" y="547425"/>
              <a:ext cx="165865" cy="175650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/>
            <p:cNvSpPr/>
            <p:nvPr/>
          </p:nvSpPr>
          <p:spPr>
            <a:xfrm>
              <a:off x="979517" y="601361"/>
              <a:ext cx="91882" cy="121714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/>
            <p:cNvSpPr/>
            <p:nvPr/>
          </p:nvSpPr>
          <p:spPr>
            <a:xfrm>
              <a:off x="1094478" y="550289"/>
              <a:ext cx="93075" cy="169922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/>
            <p:cNvSpPr/>
            <p:nvPr/>
          </p:nvSpPr>
          <p:spPr>
            <a:xfrm>
              <a:off x="1208913" y="547425"/>
              <a:ext cx="165865" cy="175650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/>
            <p:cNvSpPr/>
            <p:nvPr/>
          </p:nvSpPr>
          <p:spPr>
            <a:xfrm>
              <a:off x="1408692" y="550289"/>
              <a:ext cx="138635" cy="172786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11" name="object 11"/>
          <p:cNvGrpSpPr/>
          <p:nvPr/>
        </p:nvGrpSpPr>
        <p:grpSpPr>
          <a:xfrm>
            <a:off x="1605082" y="554584"/>
            <a:ext cx="720090" cy="219710"/>
            <a:chOff x="1605082" y="554584"/>
            <a:chExt cx="720090" cy="219710"/>
          </a:xfrm>
        </p:grpSpPr>
        <p:sp>
          <p:nvSpPr>
            <p:cNvPr id="12" name="object 12"/>
            <p:cNvSpPr/>
            <p:nvPr/>
          </p:nvSpPr>
          <p:spPr>
            <a:xfrm>
              <a:off x="1605082" y="567949"/>
              <a:ext cx="107872" cy="152262"/>
            </a:xfrm>
            <a:prstGeom prst="rect">
              <a:avLst/>
            </a:prstGeom>
            <a:blipFill>
              <a:blip r:embed="rId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/>
            <p:cNvSpPr/>
            <p:nvPr/>
          </p:nvSpPr>
          <p:spPr>
            <a:xfrm>
              <a:off x="1735317" y="601361"/>
              <a:ext cx="273547" cy="121714"/>
            </a:xfrm>
            <a:prstGeom prst="rect">
              <a:avLst/>
            </a:prstGeom>
            <a:blipFill>
              <a:blip r:embed="rId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/>
            <p:cNvSpPr/>
            <p:nvPr/>
          </p:nvSpPr>
          <p:spPr>
            <a:xfrm>
              <a:off x="2032825" y="554584"/>
              <a:ext cx="26670" cy="165735"/>
            </a:xfrm>
            <a:custGeom>
              <a:avLst/>
              <a:gdLst/>
              <a:ahLst/>
              <a:cxnLst/>
              <a:rect l="l" t="t" r="r" b="b"/>
              <a:pathLst>
                <a:path w="26669" h="165734">
                  <a:moveTo>
                    <a:pt x="22911" y="49640"/>
                  </a:moveTo>
                  <a:lnTo>
                    <a:pt x="3102" y="49640"/>
                  </a:lnTo>
                  <a:lnTo>
                    <a:pt x="3102" y="165627"/>
                  </a:lnTo>
                  <a:lnTo>
                    <a:pt x="22911" y="165627"/>
                  </a:lnTo>
                  <a:lnTo>
                    <a:pt x="22911" y="49640"/>
                  </a:lnTo>
                  <a:close/>
                </a:path>
                <a:path w="26669" h="165734">
                  <a:moveTo>
                    <a:pt x="20763" y="0"/>
                  </a:moveTo>
                  <a:lnTo>
                    <a:pt x="5489" y="0"/>
                  </a:lnTo>
                  <a:lnTo>
                    <a:pt x="0" y="5250"/>
                  </a:lnTo>
                  <a:lnTo>
                    <a:pt x="0" y="20763"/>
                  </a:lnTo>
                  <a:lnTo>
                    <a:pt x="5489" y="25774"/>
                  </a:lnTo>
                  <a:lnTo>
                    <a:pt x="20763" y="25774"/>
                  </a:lnTo>
                  <a:lnTo>
                    <a:pt x="26252" y="20763"/>
                  </a:lnTo>
                  <a:lnTo>
                    <a:pt x="26252" y="5250"/>
                  </a:lnTo>
                  <a:lnTo>
                    <a:pt x="20763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/>
            <p:cNvSpPr/>
            <p:nvPr/>
          </p:nvSpPr>
          <p:spPr>
            <a:xfrm>
              <a:off x="2078432" y="554584"/>
              <a:ext cx="116869" cy="168491"/>
            </a:xfrm>
            <a:prstGeom prst="rect">
              <a:avLst/>
            </a:prstGeom>
            <a:blipFill>
              <a:blip r:embed="rId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/>
            <p:cNvSpPr/>
            <p:nvPr/>
          </p:nvSpPr>
          <p:spPr>
            <a:xfrm>
              <a:off x="2218261" y="601361"/>
              <a:ext cx="106679" cy="172309"/>
            </a:xfrm>
            <a:prstGeom prst="rect">
              <a:avLst/>
            </a:prstGeom>
            <a:blipFill>
              <a:blip r:embed="rId1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17" name="object 17"/>
          <p:cNvGrpSpPr/>
          <p:nvPr/>
        </p:nvGrpSpPr>
        <p:grpSpPr>
          <a:xfrm>
            <a:off x="476550" y="839026"/>
            <a:ext cx="299085" cy="197485"/>
            <a:chOff x="476550" y="839026"/>
            <a:chExt cx="299085" cy="197485"/>
          </a:xfrm>
        </p:grpSpPr>
        <p:sp>
          <p:nvSpPr>
            <p:cNvPr id="18" name="object 18"/>
            <p:cNvSpPr/>
            <p:nvPr/>
          </p:nvSpPr>
          <p:spPr>
            <a:xfrm>
              <a:off x="476550" y="839026"/>
              <a:ext cx="242211" cy="159422"/>
            </a:xfrm>
            <a:prstGeom prst="rect">
              <a:avLst/>
            </a:prstGeom>
            <a:blipFill>
              <a:blip r:embed="rId1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9" name="object 19"/>
            <p:cNvSpPr/>
            <p:nvPr/>
          </p:nvSpPr>
          <p:spPr>
            <a:xfrm>
              <a:off x="739167" y="968139"/>
              <a:ext cx="36830" cy="68580"/>
            </a:xfrm>
            <a:custGeom>
              <a:avLst/>
              <a:gdLst/>
              <a:ahLst/>
              <a:cxnLst/>
              <a:rect l="l" t="t" r="r" b="b"/>
              <a:pathLst>
                <a:path w="36829" h="68580">
                  <a:moveTo>
                    <a:pt x="19569" y="0"/>
                  </a:moveTo>
                  <a:lnTo>
                    <a:pt x="11694" y="0"/>
                  </a:lnTo>
                  <a:lnTo>
                    <a:pt x="5011" y="5250"/>
                  </a:lnTo>
                  <a:lnTo>
                    <a:pt x="5011" y="22911"/>
                  </a:lnTo>
                  <a:lnTo>
                    <a:pt x="11455" y="27684"/>
                  </a:lnTo>
                  <a:lnTo>
                    <a:pt x="20763" y="27684"/>
                  </a:lnTo>
                  <a:lnTo>
                    <a:pt x="21717" y="27445"/>
                  </a:lnTo>
                  <a:lnTo>
                    <a:pt x="20237" y="36492"/>
                  </a:lnTo>
                  <a:lnTo>
                    <a:pt x="15960" y="44509"/>
                  </a:lnTo>
                  <a:lnTo>
                    <a:pt x="9132" y="51273"/>
                  </a:lnTo>
                  <a:lnTo>
                    <a:pt x="0" y="56561"/>
                  </a:lnTo>
                  <a:lnTo>
                    <a:pt x="4773" y="68017"/>
                  </a:lnTo>
                  <a:lnTo>
                    <a:pt x="17951" y="60607"/>
                  </a:lnTo>
                  <a:lnTo>
                    <a:pt x="27863" y="50445"/>
                  </a:lnTo>
                  <a:lnTo>
                    <a:pt x="34105" y="37912"/>
                  </a:lnTo>
                  <a:lnTo>
                    <a:pt x="36275" y="23388"/>
                  </a:lnTo>
                  <a:lnTo>
                    <a:pt x="35142" y="13592"/>
                  </a:lnTo>
                  <a:lnTo>
                    <a:pt x="31860" y="6234"/>
                  </a:lnTo>
                  <a:lnTo>
                    <a:pt x="26610" y="1607"/>
                  </a:lnTo>
                  <a:lnTo>
                    <a:pt x="19569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20" name="object 20"/>
          <p:cNvGrpSpPr/>
          <p:nvPr/>
        </p:nvGrpSpPr>
        <p:grpSpPr>
          <a:xfrm>
            <a:off x="856824" y="839026"/>
            <a:ext cx="151130" cy="156845"/>
            <a:chOff x="856824" y="839026"/>
            <a:chExt cx="151130" cy="156845"/>
          </a:xfrm>
        </p:grpSpPr>
        <p:sp>
          <p:nvSpPr>
            <p:cNvPr id="21" name="object 21"/>
            <p:cNvSpPr/>
            <p:nvPr/>
          </p:nvSpPr>
          <p:spPr>
            <a:xfrm>
              <a:off x="856824" y="839026"/>
              <a:ext cx="20320" cy="156845"/>
            </a:xfrm>
            <a:custGeom>
              <a:avLst/>
              <a:gdLst/>
              <a:ahLst/>
              <a:cxnLst/>
              <a:rect l="l" t="t" r="r" b="b"/>
              <a:pathLst>
                <a:path w="20319" h="156844">
                  <a:moveTo>
                    <a:pt x="20047" y="0"/>
                  </a:moveTo>
                  <a:lnTo>
                    <a:pt x="0" y="0"/>
                  </a:lnTo>
                  <a:lnTo>
                    <a:pt x="0" y="156558"/>
                  </a:lnTo>
                  <a:lnTo>
                    <a:pt x="20047" y="156558"/>
                  </a:lnTo>
                  <a:lnTo>
                    <a:pt x="20047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2" name="object 22"/>
            <p:cNvSpPr/>
            <p:nvPr/>
          </p:nvSpPr>
          <p:spPr>
            <a:xfrm>
              <a:off x="914340" y="876734"/>
              <a:ext cx="93075" cy="118850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23" name="object 23"/>
          <p:cNvGrpSpPr/>
          <p:nvPr/>
        </p:nvGrpSpPr>
        <p:grpSpPr>
          <a:xfrm>
            <a:off x="1042117" y="876734"/>
            <a:ext cx="339725" cy="121920"/>
            <a:chOff x="1042117" y="876734"/>
            <a:chExt cx="339725" cy="121920"/>
          </a:xfrm>
        </p:grpSpPr>
        <p:sp>
          <p:nvSpPr>
            <p:cNvPr id="24" name="object 24"/>
            <p:cNvSpPr/>
            <p:nvPr/>
          </p:nvSpPr>
          <p:spPr>
            <a:xfrm>
              <a:off x="1162662" y="876734"/>
              <a:ext cx="98564" cy="121714"/>
            </a:xfrm>
            <a:prstGeom prst="rect">
              <a:avLst/>
            </a:prstGeom>
            <a:blipFill>
              <a:blip r:embed="rId1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5" name="object 25"/>
            <p:cNvSpPr/>
            <p:nvPr/>
          </p:nvSpPr>
          <p:spPr>
            <a:xfrm>
              <a:off x="1042117" y="876734"/>
              <a:ext cx="93075" cy="118850"/>
            </a:xfrm>
            <a:prstGeom prst="rect">
              <a:avLst/>
            </a:prstGeom>
            <a:blipFill>
              <a:blip r:embed="rId1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6" name="object 26"/>
            <p:cNvSpPr/>
            <p:nvPr/>
          </p:nvSpPr>
          <p:spPr>
            <a:xfrm>
              <a:off x="1288457" y="876734"/>
              <a:ext cx="93075" cy="118850"/>
            </a:xfrm>
            <a:prstGeom prst="rect">
              <a:avLst/>
            </a:prstGeom>
            <a:blipFill>
              <a:blip r:embed="rId1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27" name="object 27"/>
          <p:cNvGrpSpPr/>
          <p:nvPr/>
        </p:nvGrpSpPr>
        <p:grpSpPr>
          <a:xfrm>
            <a:off x="474717" y="1169812"/>
            <a:ext cx="1636395" cy="280670"/>
            <a:chOff x="474717" y="1169812"/>
            <a:chExt cx="1636395" cy="280670"/>
          </a:xfrm>
        </p:grpSpPr>
        <p:sp>
          <p:nvSpPr>
            <p:cNvPr id="28" name="object 28"/>
            <p:cNvSpPr/>
            <p:nvPr/>
          </p:nvSpPr>
          <p:spPr>
            <a:xfrm>
              <a:off x="474717" y="1169812"/>
              <a:ext cx="1599439" cy="280219"/>
            </a:xfrm>
            <a:prstGeom prst="rect">
              <a:avLst/>
            </a:prstGeom>
            <a:blipFill>
              <a:blip r:embed="rId1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9" name="object 29"/>
            <p:cNvSpPr/>
            <p:nvPr/>
          </p:nvSpPr>
          <p:spPr>
            <a:xfrm>
              <a:off x="2094064" y="1405327"/>
              <a:ext cx="17145" cy="17780"/>
            </a:xfrm>
            <a:custGeom>
              <a:avLst/>
              <a:gdLst/>
              <a:ahLst/>
              <a:cxnLst/>
              <a:rect l="l" t="t" r="r" b="b"/>
              <a:pathLst>
                <a:path w="17144" h="17780">
                  <a:moveTo>
                    <a:pt x="12992" y="0"/>
                  </a:moveTo>
                  <a:lnTo>
                    <a:pt x="3771" y="0"/>
                  </a:lnTo>
                  <a:lnTo>
                    <a:pt x="0" y="3632"/>
                  </a:lnTo>
                  <a:lnTo>
                    <a:pt x="0" y="14109"/>
                  </a:lnTo>
                  <a:lnTo>
                    <a:pt x="3771" y="17742"/>
                  </a:lnTo>
                  <a:lnTo>
                    <a:pt x="8382" y="17742"/>
                  </a:lnTo>
                  <a:lnTo>
                    <a:pt x="12992" y="17742"/>
                  </a:lnTo>
                  <a:lnTo>
                    <a:pt x="16764" y="14109"/>
                  </a:lnTo>
                  <a:lnTo>
                    <a:pt x="16764" y="3632"/>
                  </a:lnTo>
                  <a:lnTo>
                    <a:pt x="12992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30" name="object 30"/>
          <p:cNvSpPr/>
          <p:nvPr/>
        </p:nvSpPr>
        <p:spPr>
          <a:xfrm>
            <a:off x="1999507" y="3589525"/>
            <a:ext cx="30480" cy="238125"/>
          </a:xfrm>
          <a:custGeom>
            <a:avLst/>
            <a:gdLst/>
            <a:ahLst/>
            <a:cxnLst/>
            <a:rect l="l" t="t" r="r" b="b"/>
            <a:pathLst>
              <a:path w="30480" h="238125">
                <a:moveTo>
                  <a:pt x="30479" y="0"/>
                </a:moveTo>
                <a:lnTo>
                  <a:pt x="0" y="0"/>
                </a:lnTo>
                <a:lnTo>
                  <a:pt x="0" y="238034"/>
                </a:lnTo>
                <a:lnTo>
                  <a:pt x="30479" y="238034"/>
                </a:lnTo>
                <a:lnTo>
                  <a:pt x="30479" y="0"/>
                </a:lnTo>
                <a:close/>
              </a:path>
            </a:pathLst>
          </a:custGeom>
          <a:solidFill>
            <a:srgbClr val="EC008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1" name="object 31"/>
          <p:cNvSpPr/>
          <p:nvPr/>
        </p:nvSpPr>
        <p:spPr>
          <a:xfrm>
            <a:off x="2085649" y="3646856"/>
            <a:ext cx="141514" cy="180702"/>
          </a:xfrm>
          <a:prstGeom prst="rect">
            <a:avLst/>
          </a:prstGeom>
          <a:blipFill>
            <a:blip r:embed="rId15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grpSp>
        <p:nvGrpSpPr>
          <p:cNvPr id="32" name="object 32"/>
          <p:cNvGrpSpPr/>
          <p:nvPr/>
        </p:nvGrpSpPr>
        <p:grpSpPr>
          <a:xfrm>
            <a:off x="2278762" y="3575736"/>
            <a:ext cx="1231265" cy="256540"/>
            <a:chOff x="2278762" y="3575736"/>
            <a:chExt cx="1231265" cy="256540"/>
          </a:xfrm>
        </p:grpSpPr>
        <p:sp>
          <p:nvSpPr>
            <p:cNvPr id="33" name="object 33"/>
            <p:cNvSpPr/>
            <p:nvPr/>
          </p:nvSpPr>
          <p:spPr>
            <a:xfrm>
              <a:off x="2278762" y="3646856"/>
              <a:ext cx="141514" cy="180702"/>
            </a:xfrm>
            <a:prstGeom prst="rect">
              <a:avLst/>
            </a:prstGeom>
            <a:blipFill>
              <a:blip r:embed="rId1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4" name="object 34"/>
            <p:cNvSpPr/>
            <p:nvPr/>
          </p:nvSpPr>
          <p:spPr>
            <a:xfrm>
              <a:off x="2460916" y="3646856"/>
              <a:ext cx="149859" cy="185057"/>
            </a:xfrm>
            <a:prstGeom prst="rect">
              <a:avLst/>
            </a:prstGeom>
            <a:blipFill>
              <a:blip r:embed="rId1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5" name="object 35"/>
            <p:cNvSpPr/>
            <p:nvPr/>
          </p:nvSpPr>
          <p:spPr>
            <a:xfrm>
              <a:off x="2651053" y="3646856"/>
              <a:ext cx="141514" cy="180702"/>
            </a:xfrm>
            <a:prstGeom prst="rect">
              <a:avLst/>
            </a:prstGeom>
            <a:blipFill>
              <a:blip r:embed="rId1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6" name="object 36"/>
            <p:cNvSpPr/>
            <p:nvPr/>
          </p:nvSpPr>
          <p:spPr>
            <a:xfrm>
              <a:off x="2825768" y="3646856"/>
              <a:ext cx="130265" cy="185057"/>
            </a:xfrm>
            <a:prstGeom prst="rect">
              <a:avLst/>
            </a:prstGeom>
            <a:blipFill>
              <a:blip r:embed="rId1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7" name="object 37"/>
            <p:cNvSpPr/>
            <p:nvPr/>
          </p:nvSpPr>
          <p:spPr>
            <a:xfrm>
              <a:off x="2983139" y="3646856"/>
              <a:ext cx="149859" cy="185057"/>
            </a:xfrm>
            <a:prstGeom prst="rect">
              <a:avLst/>
            </a:prstGeom>
            <a:blipFill>
              <a:blip r:embed="rId1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8" name="object 38"/>
            <p:cNvSpPr/>
            <p:nvPr/>
          </p:nvSpPr>
          <p:spPr>
            <a:xfrm>
              <a:off x="3168196" y="3575736"/>
              <a:ext cx="40005" cy="252095"/>
            </a:xfrm>
            <a:custGeom>
              <a:avLst/>
              <a:gdLst/>
              <a:ahLst/>
              <a:cxnLst/>
              <a:rect l="l" t="t" r="r" b="b"/>
              <a:pathLst>
                <a:path w="40005" h="252095">
                  <a:moveTo>
                    <a:pt x="34834" y="75474"/>
                  </a:moveTo>
                  <a:lnTo>
                    <a:pt x="4717" y="75474"/>
                  </a:lnTo>
                  <a:lnTo>
                    <a:pt x="4717" y="251822"/>
                  </a:lnTo>
                  <a:lnTo>
                    <a:pt x="34834" y="251822"/>
                  </a:lnTo>
                  <a:lnTo>
                    <a:pt x="34834" y="75474"/>
                  </a:lnTo>
                  <a:close/>
                </a:path>
                <a:path w="40005" h="252095">
                  <a:moveTo>
                    <a:pt x="19957" y="0"/>
                  </a:moveTo>
                  <a:lnTo>
                    <a:pt x="11940" y="1428"/>
                  </a:lnTo>
                  <a:lnTo>
                    <a:pt x="5624" y="5442"/>
                  </a:lnTo>
                  <a:lnTo>
                    <a:pt x="1485" y="11634"/>
                  </a:lnTo>
                  <a:lnTo>
                    <a:pt x="0" y="19594"/>
                  </a:lnTo>
                  <a:lnTo>
                    <a:pt x="1485" y="27707"/>
                  </a:lnTo>
                  <a:lnTo>
                    <a:pt x="5624" y="33881"/>
                  </a:lnTo>
                  <a:lnTo>
                    <a:pt x="11940" y="37810"/>
                  </a:lnTo>
                  <a:lnTo>
                    <a:pt x="19957" y="39188"/>
                  </a:lnTo>
                  <a:lnTo>
                    <a:pt x="27974" y="37810"/>
                  </a:lnTo>
                  <a:lnTo>
                    <a:pt x="34289" y="33881"/>
                  </a:lnTo>
                  <a:lnTo>
                    <a:pt x="38428" y="27707"/>
                  </a:lnTo>
                  <a:lnTo>
                    <a:pt x="39914" y="19594"/>
                  </a:lnTo>
                  <a:lnTo>
                    <a:pt x="38428" y="11634"/>
                  </a:lnTo>
                  <a:lnTo>
                    <a:pt x="34289" y="5442"/>
                  </a:lnTo>
                  <a:lnTo>
                    <a:pt x="27974" y="1428"/>
                  </a:lnTo>
                  <a:lnTo>
                    <a:pt x="19957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9" name="object 39"/>
            <p:cNvSpPr/>
            <p:nvPr/>
          </p:nvSpPr>
          <p:spPr>
            <a:xfrm>
              <a:off x="3236377" y="3594605"/>
              <a:ext cx="273267" cy="237308"/>
            </a:xfrm>
            <a:prstGeom prst="rect">
              <a:avLst/>
            </a:prstGeom>
            <a:blipFill>
              <a:blip r:embed="rId2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40" name="object 40"/>
          <p:cNvSpPr/>
          <p:nvPr/>
        </p:nvSpPr>
        <p:spPr>
          <a:xfrm>
            <a:off x="7347096" y="3589525"/>
            <a:ext cx="30480" cy="238125"/>
          </a:xfrm>
          <a:custGeom>
            <a:avLst/>
            <a:gdLst/>
            <a:ahLst/>
            <a:cxnLst/>
            <a:rect l="l" t="t" r="r" b="b"/>
            <a:pathLst>
              <a:path w="30479" h="238125">
                <a:moveTo>
                  <a:pt x="30479" y="0"/>
                </a:moveTo>
                <a:lnTo>
                  <a:pt x="0" y="0"/>
                </a:lnTo>
                <a:lnTo>
                  <a:pt x="0" y="238034"/>
                </a:lnTo>
                <a:lnTo>
                  <a:pt x="30479" y="238034"/>
                </a:lnTo>
                <a:lnTo>
                  <a:pt x="30479" y="0"/>
                </a:lnTo>
                <a:close/>
              </a:path>
            </a:pathLst>
          </a:custGeom>
          <a:solidFill>
            <a:srgbClr val="EC008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1" name="object 41"/>
          <p:cNvSpPr/>
          <p:nvPr/>
        </p:nvSpPr>
        <p:spPr>
          <a:xfrm>
            <a:off x="7433238" y="3646856"/>
            <a:ext cx="141514" cy="180702"/>
          </a:xfrm>
          <a:prstGeom prst="rect">
            <a:avLst/>
          </a:prstGeom>
          <a:blipFill>
            <a:blip r:embed="rId17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grpSp>
        <p:nvGrpSpPr>
          <p:cNvPr id="42" name="object 42"/>
          <p:cNvGrpSpPr/>
          <p:nvPr/>
        </p:nvGrpSpPr>
        <p:grpSpPr>
          <a:xfrm>
            <a:off x="7626350" y="3575736"/>
            <a:ext cx="1231265" cy="256540"/>
            <a:chOff x="7626350" y="3575736"/>
            <a:chExt cx="1231265" cy="256540"/>
          </a:xfrm>
        </p:grpSpPr>
        <p:sp>
          <p:nvSpPr>
            <p:cNvPr id="43" name="object 43"/>
            <p:cNvSpPr/>
            <p:nvPr/>
          </p:nvSpPr>
          <p:spPr>
            <a:xfrm>
              <a:off x="7626350" y="3646856"/>
              <a:ext cx="141514" cy="180702"/>
            </a:xfrm>
            <a:prstGeom prst="rect">
              <a:avLst/>
            </a:prstGeom>
            <a:blipFill>
              <a:blip r:embed="rId1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44" name="object 44"/>
            <p:cNvSpPr/>
            <p:nvPr/>
          </p:nvSpPr>
          <p:spPr>
            <a:xfrm>
              <a:off x="7808504" y="3646856"/>
              <a:ext cx="149859" cy="185057"/>
            </a:xfrm>
            <a:prstGeom prst="rect">
              <a:avLst/>
            </a:prstGeom>
            <a:blipFill>
              <a:blip r:embed="rId1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45" name="object 45"/>
            <p:cNvSpPr/>
            <p:nvPr/>
          </p:nvSpPr>
          <p:spPr>
            <a:xfrm>
              <a:off x="7998641" y="3646856"/>
              <a:ext cx="141514" cy="180702"/>
            </a:xfrm>
            <a:prstGeom prst="rect">
              <a:avLst/>
            </a:prstGeom>
            <a:blipFill>
              <a:blip r:embed="rId1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46" name="object 46"/>
            <p:cNvSpPr/>
            <p:nvPr/>
          </p:nvSpPr>
          <p:spPr>
            <a:xfrm>
              <a:off x="8173357" y="3646856"/>
              <a:ext cx="130265" cy="185057"/>
            </a:xfrm>
            <a:prstGeom prst="rect">
              <a:avLst/>
            </a:prstGeom>
            <a:blipFill>
              <a:blip r:embed="rId1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47" name="object 47"/>
            <p:cNvSpPr/>
            <p:nvPr/>
          </p:nvSpPr>
          <p:spPr>
            <a:xfrm>
              <a:off x="8330728" y="3646856"/>
              <a:ext cx="149859" cy="185057"/>
            </a:xfrm>
            <a:prstGeom prst="rect">
              <a:avLst/>
            </a:prstGeom>
            <a:blipFill>
              <a:blip r:embed="rId1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48" name="object 48"/>
            <p:cNvSpPr/>
            <p:nvPr/>
          </p:nvSpPr>
          <p:spPr>
            <a:xfrm>
              <a:off x="8515785" y="3575736"/>
              <a:ext cx="40005" cy="252095"/>
            </a:xfrm>
            <a:custGeom>
              <a:avLst/>
              <a:gdLst/>
              <a:ahLst/>
              <a:cxnLst/>
              <a:rect l="l" t="t" r="r" b="b"/>
              <a:pathLst>
                <a:path w="40004" h="252095">
                  <a:moveTo>
                    <a:pt x="34834" y="75474"/>
                  </a:moveTo>
                  <a:lnTo>
                    <a:pt x="4717" y="75474"/>
                  </a:lnTo>
                  <a:lnTo>
                    <a:pt x="4717" y="251822"/>
                  </a:lnTo>
                  <a:lnTo>
                    <a:pt x="34834" y="251822"/>
                  </a:lnTo>
                  <a:lnTo>
                    <a:pt x="34834" y="75474"/>
                  </a:lnTo>
                  <a:close/>
                </a:path>
                <a:path w="40004" h="252095">
                  <a:moveTo>
                    <a:pt x="19957" y="0"/>
                  </a:moveTo>
                  <a:lnTo>
                    <a:pt x="11940" y="1428"/>
                  </a:lnTo>
                  <a:lnTo>
                    <a:pt x="5624" y="5442"/>
                  </a:lnTo>
                  <a:lnTo>
                    <a:pt x="1485" y="11634"/>
                  </a:lnTo>
                  <a:lnTo>
                    <a:pt x="0" y="19594"/>
                  </a:lnTo>
                  <a:lnTo>
                    <a:pt x="1485" y="27707"/>
                  </a:lnTo>
                  <a:lnTo>
                    <a:pt x="5624" y="33881"/>
                  </a:lnTo>
                  <a:lnTo>
                    <a:pt x="11940" y="37810"/>
                  </a:lnTo>
                  <a:lnTo>
                    <a:pt x="19957" y="39188"/>
                  </a:lnTo>
                  <a:lnTo>
                    <a:pt x="27974" y="37810"/>
                  </a:lnTo>
                  <a:lnTo>
                    <a:pt x="34289" y="33881"/>
                  </a:lnTo>
                  <a:lnTo>
                    <a:pt x="38428" y="27707"/>
                  </a:lnTo>
                  <a:lnTo>
                    <a:pt x="39914" y="19594"/>
                  </a:lnTo>
                  <a:lnTo>
                    <a:pt x="38428" y="11634"/>
                  </a:lnTo>
                  <a:lnTo>
                    <a:pt x="34289" y="5442"/>
                  </a:lnTo>
                  <a:lnTo>
                    <a:pt x="27974" y="1428"/>
                  </a:lnTo>
                  <a:lnTo>
                    <a:pt x="19957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9" name="object 49"/>
            <p:cNvSpPr/>
            <p:nvPr/>
          </p:nvSpPr>
          <p:spPr>
            <a:xfrm>
              <a:off x="8583966" y="3594605"/>
              <a:ext cx="273267" cy="237308"/>
            </a:xfrm>
            <a:prstGeom prst="rect">
              <a:avLst/>
            </a:prstGeom>
            <a:blipFill>
              <a:blip r:embed="rId2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50" name="object 50"/>
          <p:cNvSpPr/>
          <p:nvPr/>
        </p:nvSpPr>
        <p:spPr>
          <a:xfrm>
            <a:off x="150350" y="282549"/>
            <a:ext cx="0" cy="7183120"/>
          </a:xfrm>
          <a:custGeom>
            <a:avLst/>
            <a:gdLst/>
            <a:ahLst/>
            <a:cxnLst/>
            <a:rect l="l" t="t" r="r" b="b"/>
            <a:pathLst>
              <a:path w="0" h="7183120">
                <a:moveTo>
                  <a:pt x="0" y="0"/>
                </a:moveTo>
                <a:lnTo>
                  <a:pt x="0" y="7182967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51" name="object 51"/>
          <p:cNvSpPr/>
          <p:nvPr/>
        </p:nvSpPr>
        <p:spPr>
          <a:xfrm>
            <a:off x="284272" y="7553647"/>
            <a:ext cx="10312400" cy="0"/>
          </a:xfrm>
          <a:custGeom>
            <a:avLst/>
            <a:gdLst/>
            <a:ahLst/>
            <a:cxnLst/>
            <a:rect l="l" t="t" r="r" b="b"/>
            <a:pathLst>
              <a:path w="10312400" h="0">
                <a:moveTo>
                  <a:pt x="0" y="0"/>
                </a:moveTo>
                <a:lnTo>
                  <a:pt x="10312095" y="0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52" name="object 52"/>
          <p:cNvSpPr/>
          <p:nvPr/>
        </p:nvSpPr>
        <p:spPr>
          <a:xfrm>
            <a:off x="10685650" y="238478"/>
            <a:ext cx="0" cy="7183120"/>
          </a:xfrm>
          <a:custGeom>
            <a:avLst/>
            <a:gdLst/>
            <a:ahLst/>
            <a:cxnLst/>
            <a:rect l="l" t="t" r="r" b="b"/>
            <a:pathLst>
              <a:path w="0" h="7183120">
                <a:moveTo>
                  <a:pt x="0" y="7182967"/>
                </a:moveTo>
                <a:lnTo>
                  <a:pt x="0" y="0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53" name="object 53"/>
          <p:cNvSpPr/>
          <p:nvPr/>
        </p:nvSpPr>
        <p:spPr>
          <a:xfrm>
            <a:off x="239631" y="150347"/>
            <a:ext cx="10312400" cy="0"/>
          </a:xfrm>
          <a:custGeom>
            <a:avLst/>
            <a:gdLst/>
            <a:ahLst/>
            <a:cxnLst/>
            <a:rect l="l" t="t" r="r" b="b"/>
            <a:pathLst>
              <a:path w="10312400" h="0">
                <a:moveTo>
                  <a:pt x="10312095" y="0"/>
                </a:moveTo>
                <a:lnTo>
                  <a:pt x="0" y="0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54" name="object 54"/>
          <p:cNvSpPr/>
          <p:nvPr/>
        </p:nvSpPr>
        <p:spPr>
          <a:xfrm>
            <a:off x="150350" y="7509580"/>
            <a:ext cx="45085" cy="44450"/>
          </a:xfrm>
          <a:custGeom>
            <a:avLst/>
            <a:gdLst/>
            <a:ahLst/>
            <a:cxnLst/>
            <a:rect l="l" t="t" r="r" b="b"/>
            <a:pathLst>
              <a:path w="45085" h="44450">
                <a:moveTo>
                  <a:pt x="0" y="0"/>
                </a:moveTo>
                <a:lnTo>
                  <a:pt x="0" y="44069"/>
                </a:lnTo>
                <a:lnTo>
                  <a:pt x="44640" y="44069"/>
                </a:lnTo>
              </a:path>
            </a:pathLst>
          </a:custGeom>
          <a:ln w="1270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5" name="object 55"/>
          <p:cNvSpPr/>
          <p:nvPr/>
        </p:nvSpPr>
        <p:spPr>
          <a:xfrm>
            <a:off x="10641007" y="7509580"/>
            <a:ext cx="45085" cy="44450"/>
          </a:xfrm>
          <a:custGeom>
            <a:avLst/>
            <a:gdLst/>
            <a:ahLst/>
            <a:cxnLst/>
            <a:rect l="l" t="t" r="r" b="b"/>
            <a:pathLst>
              <a:path w="45084" h="44450">
                <a:moveTo>
                  <a:pt x="0" y="44069"/>
                </a:moveTo>
                <a:lnTo>
                  <a:pt x="44640" y="44069"/>
                </a:lnTo>
                <a:lnTo>
                  <a:pt x="44640" y="0"/>
                </a:lnTo>
              </a:path>
            </a:pathLst>
          </a:custGeom>
          <a:ln w="1270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6" name="object 56"/>
          <p:cNvSpPr/>
          <p:nvPr/>
        </p:nvSpPr>
        <p:spPr>
          <a:xfrm>
            <a:off x="10641007" y="150349"/>
            <a:ext cx="45085" cy="44450"/>
          </a:xfrm>
          <a:custGeom>
            <a:avLst/>
            <a:gdLst/>
            <a:ahLst/>
            <a:cxnLst/>
            <a:rect l="l" t="t" r="r" b="b"/>
            <a:pathLst>
              <a:path w="45084" h="44450">
                <a:moveTo>
                  <a:pt x="44640" y="44069"/>
                </a:moveTo>
                <a:lnTo>
                  <a:pt x="44640" y="0"/>
                </a:lnTo>
                <a:lnTo>
                  <a:pt x="0" y="0"/>
                </a:lnTo>
              </a:path>
            </a:pathLst>
          </a:custGeom>
          <a:ln w="12699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7" name="object 57"/>
          <p:cNvSpPr/>
          <p:nvPr/>
        </p:nvSpPr>
        <p:spPr>
          <a:xfrm>
            <a:off x="150350" y="150349"/>
            <a:ext cx="45085" cy="44450"/>
          </a:xfrm>
          <a:custGeom>
            <a:avLst/>
            <a:gdLst/>
            <a:ahLst/>
            <a:cxnLst/>
            <a:rect l="l" t="t" r="r" b="b"/>
            <a:pathLst>
              <a:path w="45085" h="44450">
                <a:moveTo>
                  <a:pt x="44640" y="0"/>
                </a:moveTo>
                <a:lnTo>
                  <a:pt x="0" y="0"/>
                </a:lnTo>
                <a:lnTo>
                  <a:pt x="0" y="44069"/>
                </a:lnTo>
              </a:path>
            </a:pathLst>
          </a:custGeom>
          <a:ln w="1270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2020-09-24T13:27:22Z</dcterms:created>
  <dcterms:modified xsi:type="dcterms:W3CDTF">2020-09-24T13:27:22Z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2020-09-24T00:00:00Z</vt:filetime>
  </property>
  <property fmtid="{D5CDD505-2E9C-101B-9397-08002B2CF9AE}" pid="3" name="Creator">
    <vt:lpwstr>Adobe InDesign 15.1 (Windows)</vt:lpwstr>
  </property>
  <property fmtid="{D5CDD505-2E9C-101B-9397-08002B2CF9AE}" pid="4" name="LastSaved">
    <vt:filetime>2020-09-24T00:00:00Z</vt:filetime>
  </property>
</Properties>
</file>