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0.png"/><Relationship Id="rId5" Type="http://schemas.openxmlformats.org/officeDocument/2006/relationships/image" Target="../media/image33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29.png"/><Relationship Id="rId9" Type="http://schemas.openxmlformats.org/officeDocument/2006/relationships/image" Target="../media/image39.png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2" Type="http://schemas.openxmlformats.org/officeDocument/2006/relationships/image" Target="../media/image3.png"/><Relationship Id="rId13" Type="http://schemas.openxmlformats.org/officeDocument/2006/relationships/image" Target="../media/image4.png"/><Relationship Id="rId14" Type="http://schemas.openxmlformats.org/officeDocument/2006/relationships/image" Target="../media/image5.png"/><Relationship Id="rId15" Type="http://schemas.openxmlformats.org/officeDocument/2006/relationships/image" Target="../media/image6.png"/><Relationship Id="rId16" Type="http://schemas.openxmlformats.org/officeDocument/2006/relationships/image" Target="../media/image7.png"/><Relationship Id="rId17" Type="http://schemas.openxmlformats.org/officeDocument/2006/relationships/image" Target="../media/image8.png"/><Relationship Id="rId18" Type="http://schemas.openxmlformats.org/officeDocument/2006/relationships/image" Target="../media/image9.png"/><Relationship Id="rId19" Type="http://schemas.openxmlformats.org/officeDocument/2006/relationships/image" Target="../media/image10.png"/><Relationship Id="rId20" Type="http://schemas.openxmlformats.org/officeDocument/2006/relationships/image" Target="../media/image11.png"/><Relationship Id="rId21" Type="http://schemas.openxmlformats.org/officeDocument/2006/relationships/image" Target="../media/image12.png"/><Relationship Id="rId22" Type="http://schemas.openxmlformats.org/officeDocument/2006/relationships/image" Target="../media/image40.png"/><Relationship Id="rId23" Type="http://schemas.openxmlformats.org/officeDocument/2006/relationships/image" Target="../media/image16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5120619" cy="10836275"/>
            <a:chOff x="71996" y="0"/>
            <a:chExt cx="15120619" cy="1083627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5107919" cy="10679430"/>
            </a:xfrm>
            <a:custGeom>
              <a:avLst/>
              <a:gdLst/>
              <a:ahLst/>
              <a:cxnLst/>
              <a:rect l="l" t="t" r="r" b="b"/>
              <a:pathLst>
                <a:path w="15107919" h="10679430">
                  <a:moveTo>
                    <a:pt x="0" y="10679303"/>
                  </a:moveTo>
                  <a:lnTo>
                    <a:pt x="15107297" y="10679303"/>
                  </a:lnTo>
                  <a:lnTo>
                    <a:pt x="15107297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3950" y="106856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0" y="0"/>
                  </a:moveTo>
                  <a:lnTo>
                    <a:pt x="14740636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511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9412" y="1503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147406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48"/>
              <a:ext cx="14963775" cy="10535920"/>
            </a:xfrm>
            <a:custGeom>
              <a:avLst/>
              <a:gdLst/>
              <a:ahLst/>
              <a:cxnLst/>
              <a:rect l="l" t="t" r="r" b="b"/>
              <a:pathLst>
                <a:path w="1496377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538" y="10535297"/>
                  </a:lnTo>
                </a:path>
                <a:path w="14963775" h="10535920">
                  <a:moveTo>
                    <a:pt x="14918766" y="10535297"/>
                  </a:moveTo>
                  <a:lnTo>
                    <a:pt x="14963305" y="10535297"/>
                  </a:lnTo>
                  <a:lnTo>
                    <a:pt x="14963305" y="10490657"/>
                  </a:lnTo>
                </a:path>
                <a:path w="14963775" h="10535920">
                  <a:moveTo>
                    <a:pt x="14963305" y="44640"/>
                  </a:moveTo>
                  <a:lnTo>
                    <a:pt x="14963305" y="0"/>
                  </a:lnTo>
                  <a:lnTo>
                    <a:pt x="14918766" y="0"/>
                  </a:lnTo>
                </a:path>
                <a:path w="14963775" h="10535920">
                  <a:moveTo>
                    <a:pt x="44538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638349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93940" y="676897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409" y="199758"/>
                  </a:moveTo>
                  <a:lnTo>
                    <a:pt x="26936" y="199758"/>
                  </a:lnTo>
                  <a:lnTo>
                    <a:pt x="26936" y="123558"/>
                  </a:lnTo>
                  <a:lnTo>
                    <a:pt x="106451" y="123558"/>
                  </a:lnTo>
                  <a:lnTo>
                    <a:pt x="106451" y="100698"/>
                  </a:lnTo>
                  <a:lnTo>
                    <a:pt x="26936" y="100698"/>
                  </a:lnTo>
                  <a:lnTo>
                    <a:pt x="26936" y="34658"/>
                  </a:lnTo>
                  <a:lnTo>
                    <a:pt x="121208" y="34658"/>
                  </a:lnTo>
                  <a:lnTo>
                    <a:pt x="121208" y="11798"/>
                  </a:lnTo>
                  <a:lnTo>
                    <a:pt x="0" y="11798"/>
                  </a:lnTo>
                  <a:lnTo>
                    <a:pt x="0" y="34658"/>
                  </a:lnTo>
                  <a:lnTo>
                    <a:pt x="0" y="100698"/>
                  </a:lnTo>
                  <a:lnTo>
                    <a:pt x="0" y="123558"/>
                  </a:lnTo>
                  <a:lnTo>
                    <a:pt x="0" y="199758"/>
                  </a:lnTo>
                  <a:lnTo>
                    <a:pt x="0" y="222618"/>
                  </a:lnTo>
                  <a:lnTo>
                    <a:pt x="124409" y="222618"/>
                  </a:lnTo>
                  <a:lnTo>
                    <a:pt x="124409" y="199758"/>
                  </a:lnTo>
                  <a:close/>
                </a:path>
                <a:path w="191134" h="222884">
                  <a:moveTo>
                    <a:pt x="186486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86" y="222516"/>
                  </a:lnTo>
                  <a:lnTo>
                    <a:pt x="186486" y="66687"/>
                  </a:lnTo>
                  <a:close/>
                </a:path>
                <a:path w="191134" h="222884">
                  <a:moveTo>
                    <a:pt x="190969" y="7061"/>
                  </a:moveTo>
                  <a:lnTo>
                    <a:pt x="183603" y="0"/>
                  </a:lnTo>
                  <a:lnTo>
                    <a:pt x="163080" y="0"/>
                  </a:lnTo>
                  <a:lnTo>
                    <a:pt x="155702" y="7061"/>
                  </a:lnTo>
                  <a:lnTo>
                    <a:pt x="155702" y="27901"/>
                  </a:lnTo>
                  <a:lnTo>
                    <a:pt x="163080" y="34632"/>
                  </a:lnTo>
                  <a:lnTo>
                    <a:pt x="183603" y="34632"/>
                  </a:lnTo>
                  <a:lnTo>
                    <a:pt x="190969" y="27901"/>
                  </a:lnTo>
                  <a:lnTo>
                    <a:pt x="190969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27661" y="739737"/>
              <a:ext cx="125048" cy="1596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81214" y="667273"/>
              <a:ext cx="222201" cy="2359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38557" y="739737"/>
              <a:ext cx="123445" cy="1635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92366" y="671120"/>
              <a:ext cx="125048" cy="2282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5438" y="667273"/>
              <a:ext cx="222201" cy="23598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12561" y="671120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79927" y="743584"/>
              <a:ext cx="118315" cy="155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75836" y="694847"/>
              <a:ext cx="144927" cy="2045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50198" y="80867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44498" y="739737"/>
              <a:ext cx="115108" cy="1635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83975" y="739737"/>
              <a:ext cx="132423" cy="1635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47980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08645" y="693565"/>
              <a:ext cx="97152" cy="2096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829782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95256" y="739737"/>
              <a:ext cx="143324" cy="2314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66053" y="1059041"/>
              <a:ext cx="394319" cy="26484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41814" y="1059041"/>
              <a:ext cx="172502" cy="21033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36793" y="1113549"/>
              <a:ext cx="124086" cy="1596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08013" y="1037879"/>
              <a:ext cx="149416" cy="23534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81638" y="1109702"/>
              <a:ext cx="132423" cy="1635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50069" y="1109702"/>
              <a:ext cx="125048" cy="1596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67419" y="1516219"/>
              <a:ext cx="88965" cy="12312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77819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18172" y="1545874"/>
              <a:ext cx="77516" cy="9572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57064" y="1509086"/>
              <a:ext cx="106645" cy="13083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89348" y="1545874"/>
              <a:ext cx="73199" cy="9346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87360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27714" y="1545874"/>
              <a:ext cx="77516" cy="9572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26889" y="1545874"/>
              <a:ext cx="73199" cy="9346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60544" y="1505708"/>
              <a:ext cx="79956" cy="13588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267959" y="1510400"/>
              <a:ext cx="72636" cy="13119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368881" y="1503456"/>
              <a:ext cx="194766" cy="13814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585326" y="1545874"/>
              <a:ext cx="73199" cy="9346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563590" y="1508148"/>
              <a:ext cx="2178470" cy="37178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125946" y="5047522"/>
              <a:ext cx="165099" cy="23803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322905" y="5036273"/>
              <a:ext cx="140425" cy="253636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505785" y="5104853"/>
              <a:ext cx="139699" cy="18505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679230" y="5027202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5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842733" y="5104853"/>
              <a:ext cx="130265" cy="185057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4000104" y="5104853"/>
              <a:ext cx="149859" cy="185057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185270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253487" y="5052602"/>
              <a:ext cx="273303" cy="23730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0773639" y="5033733"/>
              <a:ext cx="247650" cy="252729"/>
            </a:xfrm>
            <a:custGeom>
              <a:avLst/>
              <a:gdLst/>
              <a:ahLst/>
              <a:cxnLst/>
              <a:rect l="l" t="t" r="r" b="b"/>
              <a:pathLst>
                <a:path w="247650" h="252729">
                  <a:moveTo>
                    <a:pt x="174536" y="13601"/>
                  </a:moveTo>
                  <a:lnTo>
                    <a:pt x="0" y="13601"/>
                  </a:lnTo>
                  <a:lnTo>
                    <a:pt x="0" y="39001"/>
                  </a:lnTo>
                  <a:lnTo>
                    <a:pt x="71843" y="39001"/>
                  </a:lnTo>
                  <a:lnTo>
                    <a:pt x="71843" y="252361"/>
                  </a:lnTo>
                  <a:lnTo>
                    <a:pt x="102323" y="252361"/>
                  </a:lnTo>
                  <a:lnTo>
                    <a:pt x="102323" y="39001"/>
                  </a:lnTo>
                  <a:lnTo>
                    <a:pt x="174536" y="39001"/>
                  </a:lnTo>
                  <a:lnTo>
                    <a:pt x="174536" y="13601"/>
                  </a:lnTo>
                  <a:close/>
                </a:path>
                <a:path w="247650" h="252729">
                  <a:moveTo>
                    <a:pt x="242316" y="75476"/>
                  </a:moveTo>
                  <a:lnTo>
                    <a:pt x="212191" y="75476"/>
                  </a:lnTo>
                  <a:lnTo>
                    <a:pt x="212191" y="251828"/>
                  </a:lnTo>
                  <a:lnTo>
                    <a:pt x="242316" y="251828"/>
                  </a:lnTo>
                  <a:lnTo>
                    <a:pt x="242316" y="75476"/>
                  </a:lnTo>
                  <a:close/>
                </a:path>
                <a:path w="247650" h="252729">
                  <a:moveTo>
                    <a:pt x="247396" y="19596"/>
                  </a:moveTo>
                  <a:lnTo>
                    <a:pt x="245910" y="11645"/>
                  </a:lnTo>
                  <a:lnTo>
                    <a:pt x="241769" y="5448"/>
                  </a:lnTo>
                  <a:lnTo>
                    <a:pt x="235458" y="1435"/>
                  </a:lnTo>
                  <a:lnTo>
                    <a:pt x="227431" y="0"/>
                  </a:lnTo>
                  <a:lnTo>
                    <a:pt x="219417" y="1435"/>
                  </a:lnTo>
                  <a:lnTo>
                    <a:pt x="213106" y="5448"/>
                  </a:lnTo>
                  <a:lnTo>
                    <a:pt x="208965" y="11645"/>
                  </a:lnTo>
                  <a:lnTo>
                    <a:pt x="207479" y="19596"/>
                  </a:lnTo>
                  <a:lnTo>
                    <a:pt x="208965" y="27711"/>
                  </a:lnTo>
                  <a:lnTo>
                    <a:pt x="213106" y="33883"/>
                  </a:lnTo>
                  <a:lnTo>
                    <a:pt x="219417" y="37820"/>
                  </a:lnTo>
                  <a:lnTo>
                    <a:pt x="227431" y="39192"/>
                  </a:lnTo>
                  <a:lnTo>
                    <a:pt x="235458" y="37820"/>
                  </a:lnTo>
                  <a:lnTo>
                    <a:pt x="241769" y="33883"/>
                  </a:lnTo>
                  <a:lnTo>
                    <a:pt x="245910" y="27711"/>
                  </a:lnTo>
                  <a:lnTo>
                    <a:pt x="247396" y="1959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1049306" y="5052602"/>
              <a:ext cx="273231" cy="23730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1362777" y="5027202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1436583" y="5104853"/>
              <a:ext cx="130265" cy="185057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1593954" y="5104853"/>
              <a:ext cx="149859" cy="185057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1779119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1847300" y="5052602"/>
              <a:ext cx="273231" cy="237308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71302" y="5047522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157444" y="5104853"/>
            <a:ext cx="141514" cy="180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3350557" y="5033733"/>
            <a:ext cx="1231265" cy="256540"/>
            <a:chOff x="3350557" y="5033733"/>
            <a:chExt cx="1231265" cy="256540"/>
          </a:xfrm>
        </p:grpSpPr>
        <p:sp>
          <p:nvSpPr>
            <p:cNvPr id="5" name="object 5"/>
            <p:cNvSpPr/>
            <p:nvPr/>
          </p:nvSpPr>
          <p:spPr>
            <a:xfrm>
              <a:off x="3350557" y="5104853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532711" y="5104853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722848" y="5104853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897563" y="5104853"/>
              <a:ext cx="130265" cy="18505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054934" y="5104853"/>
              <a:ext cx="149859" cy="18505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239991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308172" y="5052601"/>
              <a:ext cx="273267" cy="23730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10703302" y="5047522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789444" y="5104853"/>
            <a:ext cx="141514" cy="1807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0982556" y="5033733"/>
            <a:ext cx="1231265" cy="256540"/>
            <a:chOff x="10982556" y="5033733"/>
            <a:chExt cx="1231265" cy="256540"/>
          </a:xfrm>
        </p:grpSpPr>
        <p:sp>
          <p:nvSpPr>
            <p:cNvPr id="15" name="object 15"/>
            <p:cNvSpPr/>
            <p:nvPr/>
          </p:nvSpPr>
          <p:spPr>
            <a:xfrm>
              <a:off x="10982556" y="5104853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164710" y="5104853"/>
              <a:ext cx="149859" cy="18505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1354847" y="5104853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1529563" y="5104853"/>
              <a:ext cx="130265" cy="1850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686934" y="5104853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871991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940172" y="5052601"/>
              <a:ext cx="273267" cy="2373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763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593948" y="667273"/>
            <a:ext cx="1174115" cy="236220"/>
            <a:chOff x="593948" y="667273"/>
            <a:chExt cx="1174115" cy="236220"/>
          </a:xfrm>
        </p:grpSpPr>
        <p:sp>
          <p:nvSpPr>
            <p:cNvPr id="24" name="object 24"/>
            <p:cNvSpPr/>
            <p:nvPr/>
          </p:nvSpPr>
          <p:spPr>
            <a:xfrm>
              <a:off x="593940" y="676897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409" y="199758"/>
                  </a:moveTo>
                  <a:lnTo>
                    <a:pt x="26936" y="199758"/>
                  </a:lnTo>
                  <a:lnTo>
                    <a:pt x="26936" y="123558"/>
                  </a:lnTo>
                  <a:lnTo>
                    <a:pt x="106451" y="123558"/>
                  </a:lnTo>
                  <a:lnTo>
                    <a:pt x="106451" y="100698"/>
                  </a:lnTo>
                  <a:lnTo>
                    <a:pt x="26936" y="100698"/>
                  </a:lnTo>
                  <a:lnTo>
                    <a:pt x="26936" y="34658"/>
                  </a:lnTo>
                  <a:lnTo>
                    <a:pt x="121208" y="34658"/>
                  </a:lnTo>
                  <a:lnTo>
                    <a:pt x="121208" y="11798"/>
                  </a:lnTo>
                  <a:lnTo>
                    <a:pt x="0" y="11798"/>
                  </a:lnTo>
                  <a:lnTo>
                    <a:pt x="0" y="34658"/>
                  </a:lnTo>
                  <a:lnTo>
                    <a:pt x="0" y="100698"/>
                  </a:lnTo>
                  <a:lnTo>
                    <a:pt x="0" y="123558"/>
                  </a:lnTo>
                  <a:lnTo>
                    <a:pt x="0" y="199758"/>
                  </a:lnTo>
                  <a:lnTo>
                    <a:pt x="0" y="222618"/>
                  </a:lnTo>
                  <a:lnTo>
                    <a:pt x="124409" y="222618"/>
                  </a:lnTo>
                  <a:lnTo>
                    <a:pt x="124409" y="199758"/>
                  </a:lnTo>
                  <a:close/>
                </a:path>
                <a:path w="191134" h="222884">
                  <a:moveTo>
                    <a:pt x="186486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86" y="222516"/>
                  </a:lnTo>
                  <a:lnTo>
                    <a:pt x="186486" y="66687"/>
                  </a:lnTo>
                  <a:close/>
                </a:path>
                <a:path w="191134" h="222884">
                  <a:moveTo>
                    <a:pt x="190969" y="7061"/>
                  </a:moveTo>
                  <a:lnTo>
                    <a:pt x="183603" y="0"/>
                  </a:lnTo>
                  <a:lnTo>
                    <a:pt x="163080" y="0"/>
                  </a:lnTo>
                  <a:lnTo>
                    <a:pt x="155702" y="7061"/>
                  </a:lnTo>
                  <a:lnTo>
                    <a:pt x="155702" y="27901"/>
                  </a:lnTo>
                  <a:lnTo>
                    <a:pt x="163080" y="34632"/>
                  </a:lnTo>
                  <a:lnTo>
                    <a:pt x="183603" y="34632"/>
                  </a:lnTo>
                  <a:lnTo>
                    <a:pt x="190969" y="27901"/>
                  </a:lnTo>
                  <a:lnTo>
                    <a:pt x="190969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27661" y="739737"/>
              <a:ext cx="125048" cy="15967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81214" y="667273"/>
              <a:ext cx="222201" cy="2359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38557" y="739737"/>
              <a:ext cx="123445" cy="1635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92366" y="671120"/>
              <a:ext cx="125048" cy="22829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45438" y="667273"/>
              <a:ext cx="222201" cy="2359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812561" y="671120"/>
            <a:ext cx="186055" cy="232410"/>
            <a:chOff x="1812561" y="671120"/>
            <a:chExt cx="186055" cy="232410"/>
          </a:xfrm>
        </p:grpSpPr>
        <p:sp>
          <p:nvSpPr>
            <p:cNvPr id="31" name="object 31"/>
            <p:cNvSpPr/>
            <p:nvPr/>
          </p:nvSpPr>
          <p:spPr>
            <a:xfrm>
              <a:off x="1812561" y="671120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79927" y="743584"/>
              <a:ext cx="118315" cy="15582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2075836" y="676892"/>
            <a:ext cx="963294" cy="294640"/>
            <a:chOff x="2075836" y="676892"/>
            <a:chExt cx="963294" cy="294640"/>
          </a:xfrm>
        </p:grpSpPr>
        <p:sp>
          <p:nvSpPr>
            <p:cNvPr id="34" name="object 34"/>
            <p:cNvSpPr/>
            <p:nvPr/>
          </p:nvSpPr>
          <p:spPr>
            <a:xfrm>
              <a:off x="2075836" y="694847"/>
              <a:ext cx="144927" cy="20456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50198" y="80867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344498" y="739737"/>
              <a:ext cx="115108" cy="1635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83975" y="739737"/>
              <a:ext cx="132423" cy="16352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47981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08645" y="693565"/>
              <a:ext cx="97152" cy="20969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829782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895256" y="739737"/>
              <a:ext cx="143324" cy="23149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566053" y="1059041"/>
            <a:ext cx="394319" cy="26484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069709" y="1059041"/>
            <a:ext cx="27305" cy="210820"/>
          </a:xfrm>
          <a:custGeom>
            <a:avLst/>
            <a:gdLst/>
            <a:ahLst/>
            <a:cxnLst/>
            <a:rect l="l" t="t" r="r" b="b"/>
            <a:pathLst>
              <a:path w="27305" h="210819">
                <a:moveTo>
                  <a:pt x="26933" y="0"/>
                </a:moveTo>
                <a:lnTo>
                  <a:pt x="0" y="0"/>
                </a:lnTo>
                <a:lnTo>
                  <a:pt x="0" y="210337"/>
                </a:lnTo>
                <a:lnTo>
                  <a:pt x="26933" y="210337"/>
                </a:lnTo>
                <a:lnTo>
                  <a:pt x="2693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146213" y="1109702"/>
            <a:ext cx="125048" cy="15967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5" name="object 45"/>
          <p:cNvGrpSpPr/>
          <p:nvPr/>
        </p:nvGrpSpPr>
        <p:grpSpPr>
          <a:xfrm>
            <a:off x="1317273" y="1109702"/>
            <a:ext cx="455295" cy="163830"/>
            <a:chOff x="1317273" y="1109702"/>
            <a:chExt cx="455295" cy="163830"/>
          </a:xfrm>
        </p:grpSpPr>
        <p:sp>
          <p:nvSpPr>
            <p:cNvPr id="46" name="object 46"/>
            <p:cNvSpPr/>
            <p:nvPr/>
          </p:nvSpPr>
          <p:spPr>
            <a:xfrm>
              <a:off x="1317273" y="1109702"/>
              <a:ext cx="125048" cy="15967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478650" y="1109702"/>
              <a:ext cx="132423" cy="16352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647048" y="1109702"/>
              <a:ext cx="125048" cy="15967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9" name="object 49"/>
          <p:cNvGrpSpPr/>
          <p:nvPr/>
        </p:nvGrpSpPr>
        <p:grpSpPr>
          <a:xfrm>
            <a:off x="1367419" y="1509086"/>
            <a:ext cx="228600" cy="132715"/>
            <a:chOff x="1367419" y="1509086"/>
            <a:chExt cx="228600" cy="132715"/>
          </a:xfrm>
        </p:grpSpPr>
        <p:sp>
          <p:nvSpPr>
            <p:cNvPr id="50" name="object 50"/>
            <p:cNvSpPr/>
            <p:nvPr/>
          </p:nvSpPr>
          <p:spPr>
            <a:xfrm>
              <a:off x="1367419" y="1516219"/>
              <a:ext cx="88965" cy="12312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77819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518173" y="1545874"/>
              <a:ext cx="77516" cy="9572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3" name="object 53"/>
          <p:cNvGrpSpPr/>
          <p:nvPr/>
        </p:nvGrpSpPr>
        <p:grpSpPr>
          <a:xfrm>
            <a:off x="1657064" y="1509086"/>
            <a:ext cx="443230" cy="132715"/>
            <a:chOff x="1657064" y="1509086"/>
            <a:chExt cx="443230" cy="132715"/>
          </a:xfrm>
        </p:grpSpPr>
        <p:sp>
          <p:nvSpPr>
            <p:cNvPr id="54" name="object 54"/>
            <p:cNvSpPr/>
            <p:nvPr/>
          </p:nvSpPr>
          <p:spPr>
            <a:xfrm>
              <a:off x="1657064" y="1509086"/>
              <a:ext cx="106645" cy="13083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789348" y="1545874"/>
              <a:ext cx="73199" cy="93469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87360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927714" y="1545874"/>
              <a:ext cx="77516" cy="9572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026889" y="1545874"/>
              <a:ext cx="73199" cy="93469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71996" y="71996"/>
            <a:ext cx="15120619" cy="10692130"/>
            <a:chOff x="71996" y="71996"/>
            <a:chExt cx="15120619" cy="10692130"/>
          </a:xfrm>
        </p:grpSpPr>
        <p:sp>
          <p:nvSpPr>
            <p:cNvPr id="60" name="object 60"/>
            <p:cNvSpPr/>
            <p:nvPr/>
          </p:nvSpPr>
          <p:spPr>
            <a:xfrm>
              <a:off x="2160544" y="1505708"/>
              <a:ext cx="79956" cy="135888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267959" y="1510400"/>
              <a:ext cx="72636" cy="13119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368881" y="1503456"/>
              <a:ext cx="194766" cy="13814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2585326" y="1545874"/>
              <a:ext cx="73199" cy="93469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563590" y="1508148"/>
              <a:ext cx="2178470" cy="37178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78346" y="78346"/>
              <a:ext cx="15107919" cy="10679430"/>
            </a:xfrm>
            <a:custGeom>
              <a:avLst/>
              <a:gdLst/>
              <a:ahLst/>
              <a:cxnLst/>
              <a:rect l="l" t="t" r="r" b="b"/>
              <a:pathLst>
                <a:path w="15107919" h="10679430">
                  <a:moveTo>
                    <a:pt x="0" y="10679303"/>
                  </a:moveTo>
                  <a:lnTo>
                    <a:pt x="15107297" y="10679303"/>
                  </a:lnTo>
                  <a:lnTo>
                    <a:pt x="15107297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83950" y="106856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0" y="0"/>
                  </a:moveTo>
                  <a:lnTo>
                    <a:pt x="14740636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511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39412" y="150345"/>
              <a:ext cx="14740890" cy="0"/>
            </a:xfrm>
            <a:custGeom>
              <a:avLst/>
              <a:gdLst/>
              <a:ahLst/>
              <a:cxnLst/>
              <a:rect l="l" t="t" r="r" b="b"/>
              <a:pathLst>
                <a:path w="14740890" h="0">
                  <a:moveTo>
                    <a:pt x="147406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50350" y="150348"/>
              <a:ext cx="14963775" cy="10535920"/>
            </a:xfrm>
            <a:custGeom>
              <a:avLst/>
              <a:gdLst/>
              <a:ahLst/>
              <a:cxnLst/>
              <a:rect l="l" t="t" r="r" b="b"/>
              <a:pathLst>
                <a:path w="1496377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538" y="10535297"/>
                  </a:lnTo>
                </a:path>
                <a:path w="14963775" h="10535920">
                  <a:moveTo>
                    <a:pt x="14918766" y="10535297"/>
                  </a:moveTo>
                  <a:lnTo>
                    <a:pt x="14963305" y="10535297"/>
                  </a:lnTo>
                  <a:lnTo>
                    <a:pt x="14963305" y="10490657"/>
                  </a:lnTo>
                </a:path>
                <a:path w="14963775" h="10535920">
                  <a:moveTo>
                    <a:pt x="14963305" y="44640"/>
                  </a:moveTo>
                  <a:lnTo>
                    <a:pt x="14963305" y="0"/>
                  </a:lnTo>
                  <a:lnTo>
                    <a:pt x="14918766" y="0"/>
                  </a:lnTo>
                </a:path>
                <a:path w="14963775" h="10535920">
                  <a:moveTo>
                    <a:pt x="44538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2020-09-24T13:00:42Z</dcterms:created>
  <dcterms:modified xsi:type="dcterms:W3CDTF">2020-09-24T13:00:42Z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