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20104100" cy="14255750"/>
  <p:notesSz cx="20104100" cy="142557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4419282"/>
            <a:ext cx="17088486" cy="2993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7983220"/>
            <a:ext cx="14072870" cy="35639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3278822"/>
            <a:ext cx="8745284" cy="94087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3278822"/>
            <a:ext cx="8745284" cy="94087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68716" y="68728"/>
            <a:ext cx="19966940" cy="14117319"/>
          </a:xfrm>
          <a:custGeom>
            <a:avLst/>
            <a:gdLst/>
            <a:ahLst/>
            <a:cxnLst/>
            <a:rect l="l" t="t" r="r" b="b"/>
            <a:pathLst>
              <a:path w="19966940" h="14117319">
                <a:moveTo>
                  <a:pt x="0" y="14116953"/>
                </a:moveTo>
                <a:lnTo>
                  <a:pt x="19966631" y="14116953"/>
                </a:lnTo>
                <a:lnTo>
                  <a:pt x="19966631" y="0"/>
                </a:lnTo>
                <a:lnTo>
                  <a:pt x="0" y="0"/>
                </a:lnTo>
                <a:lnTo>
                  <a:pt x="0" y="14116953"/>
                </a:lnTo>
                <a:close/>
              </a:path>
            </a:pathLst>
          </a:custGeom>
          <a:ln w="1185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570230"/>
            <a:ext cx="18093690" cy="2280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3278822"/>
            <a:ext cx="18093690" cy="94087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13257848"/>
            <a:ext cx="6433312" cy="7127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13257848"/>
            <a:ext cx="4623943" cy="7127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13257848"/>
            <a:ext cx="4623943" cy="7127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Relationship Id="rId23" Type="http://schemas.openxmlformats.org/officeDocument/2006/relationships/image" Target="../media/image22.png"/><Relationship Id="rId24" Type="http://schemas.openxmlformats.org/officeDocument/2006/relationships/image" Target="../media/image23.png"/><Relationship Id="rId25" Type="http://schemas.openxmlformats.org/officeDocument/2006/relationships/image" Target="../media/image24.png"/><Relationship Id="rId26" Type="http://schemas.openxmlformats.org/officeDocument/2006/relationships/image" Target="../media/image25.png"/><Relationship Id="rId27" Type="http://schemas.openxmlformats.org/officeDocument/2006/relationships/image" Target="../media/image26.png"/><Relationship Id="rId28" Type="http://schemas.openxmlformats.org/officeDocument/2006/relationships/image" Target="../media/image27.png"/><Relationship Id="rId29" Type="http://schemas.openxmlformats.org/officeDocument/2006/relationships/image" Target="../media/image28.png"/><Relationship Id="rId30" Type="http://schemas.openxmlformats.org/officeDocument/2006/relationships/image" Target="../media/image29.png"/><Relationship Id="rId31" Type="http://schemas.openxmlformats.org/officeDocument/2006/relationships/image" Target="../media/image30.png"/><Relationship Id="rId32" Type="http://schemas.openxmlformats.org/officeDocument/2006/relationships/image" Target="../media/image31.png"/><Relationship Id="rId33" Type="http://schemas.openxmlformats.org/officeDocument/2006/relationships/image" Target="../media/image32.png"/><Relationship Id="rId34" Type="http://schemas.openxmlformats.org/officeDocument/2006/relationships/image" Target="../media/image33.png"/><Relationship Id="rId35" Type="http://schemas.openxmlformats.org/officeDocument/2006/relationships/image" Target="../media/image34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35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36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37.png"/><Relationship Id="rId15" Type="http://schemas.openxmlformats.org/officeDocument/2006/relationships/image" Target="../media/image16.png"/><Relationship Id="rId16" Type="http://schemas.openxmlformats.org/officeDocument/2006/relationships/image" Target="../media/image17.png"/><Relationship Id="rId17" Type="http://schemas.openxmlformats.org/officeDocument/2006/relationships/image" Target="../media/image18.png"/><Relationship Id="rId18" Type="http://schemas.openxmlformats.org/officeDocument/2006/relationships/image" Target="../media/image19.png"/><Relationship Id="rId19" Type="http://schemas.openxmlformats.org/officeDocument/2006/relationships/image" Target="../media/image20.png"/><Relationship Id="rId20" Type="http://schemas.openxmlformats.org/officeDocument/2006/relationships/image" Target="../media/image21.png"/><Relationship Id="rId21" Type="http://schemas.openxmlformats.org/officeDocument/2006/relationships/image" Target="../media/image22.png"/><Relationship Id="rId22" Type="http://schemas.openxmlformats.org/officeDocument/2006/relationships/image" Target="../media/image23.png"/><Relationship Id="rId23" Type="http://schemas.openxmlformats.org/officeDocument/2006/relationships/image" Target="../media/image24.png"/><Relationship Id="rId24" Type="http://schemas.openxmlformats.org/officeDocument/2006/relationships/image" Target="../media/image25.png"/><Relationship Id="rId25" Type="http://schemas.openxmlformats.org/officeDocument/2006/relationships/image" Target="../media/image33.png"/><Relationship Id="rId26" Type="http://schemas.openxmlformats.org/officeDocument/2006/relationships/image" Target="../media/image30.png"/><Relationship Id="rId27" Type="http://schemas.openxmlformats.org/officeDocument/2006/relationships/image" Target="../media/image38.png"/><Relationship Id="rId28" Type="http://schemas.openxmlformats.org/officeDocument/2006/relationships/image" Target="../media/image39.png"/><Relationship Id="rId29" Type="http://schemas.openxmlformats.org/officeDocument/2006/relationships/image" Target="../media/image40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40405" y="265172"/>
            <a:ext cx="0" cy="13766165"/>
          </a:xfrm>
          <a:custGeom>
            <a:avLst/>
            <a:gdLst/>
            <a:ahLst/>
            <a:cxnLst/>
            <a:rect l="l" t="t" r="r" b="b"/>
            <a:pathLst>
              <a:path w="0" h="13766165">
                <a:moveTo>
                  <a:pt x="0" y="0"/>
                </a:moveTo>
                <a:lnTo>
                  <a:pt x="0" y="13765649"/>
                </a:lnTo>
              </a:path>
            </a:pathLst>
          </a:custGeom>
          <a:ln w="11859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65342" y="14113994"/>
            <a:ext cx="19615150" cy="0"/>
          </a:xfrm>
          <a:custGeom>
            <a:avLst/>
            <a:gdLst/>
            <a:ahLst/>
            <a:cxnLst/>
            <a:rect l="l" t="t" r="r" b="b"/>
            <a:pathLst>
              <a:path w="19615150" h="0">
                <a:moveTo>
                  <a:pt x="0" y="0"/>
                </a:moveTo>
                <a:lnTo>
                  <a:pt x="19615041" y="0"/>
                </a:lnTo>
              </a:path>
            </a:pathLst>
          </a:custGeom>
          <a:ln w="11859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9963671" y="223580"/>
            <a:ext cx="0" cy="13766165"/>
          </a:xfrm>
          <a:custGeom>
            <a:avLst/>
            <a:gdLst/>
            <a:ahLst/>
            <a:cxnLst/>
            <a:rect l="l" t="t" r="r" b="b"/>
            <a:pathLst>
              <a:path w="0" h="13766165">
                <a:moveTo>
                  <a:pt x="0" y="13765649"/>
                </a:moveTo>
                <a:lnTo>
                  <a:pt x="0" y="0"/>
                </a:lnTo>
              </a:path>
            </a:pathLst>
          </a:custGeom>
          <a:ln w="11859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23693" y="140409"/>
            <a:ext cx="19615150" cy="0"/>
          </a:xfrm>
          <a:custGeom>
            <a:avLst/>
            <a:gdLst/>
            <a:ahLst/>
            <a:cxnLst/>
            <a:rect l="l" t="t" r="r" b="b"/>
            <a:pathLst>
              <a:path w="19615150" h="0">
                <a:moveTo>
                  <a:pt x="19615041" y="0"/>
                </a:moveTo>
                <a:lnTo>
                  <a:pt x="0" y="0"/>
                </a:lnTo>
              </a:path>
            </a:pathLst>
          </a:custGeom>
          <a:ln w="11859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40405" y="14072406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10" h="41909">
                <a:moveTo>
                  <a:pt x="0" y="0"/>
                </a:moveTo>
                <a:lnTo>
                  <a:pt x="0" y="41592"/>
                </a:lnTo>
                <a:lnTo>
                  <a:pt x="41640" y="41592"/>
                </a:lnTo>
              </a:path>
            </a:pathLst>
          </a:custGeom>
          <a:ln w="1185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9922021" y="14072406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09">
                <a:moveTo>
                  <a:pt x="0" y="41592"/>
                </a:moveTo>
                <a:lnTo>
                  <a:pt x="41652" y="41592"/>
                </a:lnTo>
                <a:lnTo>
                  <a:pt x="41652" y="0"/>
                </a:lnTo>
              </a:path>
            </a:pathLst>
          </a:custGeom>
          <a:ln w="1185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9922021" y="140409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52" y="41592"/>
                </a:moveTo>
                <a:lnTo>
                  <a:pt x="41652" y="0"/>
                </a:lnTo>
                <a:lnTo>
                  <a:pt x="0" y="0"/>
                </a:lnTo>
              </a:path>
            </a:pathLst>
          </a:custGeom>
          <a:ln w="1185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40405" y="140409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10" h="41910">
                <a:moveTo>
                  <a:pt x="41640" y="0"/>
                </a:moveTo>
                <a:lnTo>
                  <a:pt x="0" y="0"/>
                </a:lnTo>
                <a:lnTo>
                  <a:pt x="0" y="41592"/>
                </a:lnTo>
              </a:path>
            </a:pathLst>
          </a:custGeom>
          <a:ln w="1185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0052039" y="2"/>
            <a:ext cx="0" cy="14254480"/>
          </a:xfrm>
          <a:custGeom>
            <a:avLst/>
            <a:gdLst/>
            <a:ahLst/>
            <a:cxnLst/>
            <a:rect l="l" t="t" r="r" b="b"/>
            <a:pathLst>
              <a:path w="0" h="14254480">
                <a:moveTo>
                  <a:pt x="0" y="0"/>
                </a:moveTo>
                <a:lnTo>
                  <a:pt x="0" y="14254399"/>
                </a:lnTo>
              </a:path>
            </a:pathLst>
          </a:custGeom>
          <a:ln w="11859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602792" y="684461"/>
            <a:ext cx="202565" cy="236220"/>
          </a:xfrm>
          <a:custGeom>
            <a:avLst/>
            <a:gdLst/>
            <a:ahLst/>
            <a:cxnLst/>
            <a:rect l="l" t="t" r="r" b="b"/>
            <a:pathLst>
              <a:path w="202565" h="236219">
                <a:moveTo>
                  <a:pt x="132016" y="212090"/>
                </a:moveTo>
                <a:lnTo>
                  <a:pt x="28575" y="212090"/>
                </a:lnTo>
                <a:lnTo>
                  <a:pt x="28575" y="130810"/>
                </a:lnTo>
                <a:lnTo>
                  <a:pt x="112953" y="130810"/>
                </a:lnTo>
                <a:lnTo>
                  <a:pt x="112953" y="106680"/>
                </a:lnTo>
                <a:lnTo>
                  <a:pt x="28575" y="106680"/>
                </a:lnTo>
                <a:lnTo>
                  <a:pt x="28575" y="36830"/>
                </a:lnTo>
                <a:lnTo>
                  <a:pt x="128612" y="36830"/>
                </a:lnTo>
                <a:lnTo>
                  <a:pt x="128612" y="12700"/>
                </a:lnTo>
                <a:lnTo>
                  <a:pt x="0" y="12700"/>
                </a:lnTo>
                <a:lnTo>
                  <a:pt x="0" y="36830"/>
                </a:lnTo>
                <a:lnTo>
                  <a:pt x="0" y="106680"/>
                </a:lnTo>
                <a:lnTo>
                  <a:pt x="0" y="130810"/>
                </a:lnTo>
                <a:lnTo>
                  <a:pt x="0" y="212090"/>
                </a:lnTo>
                <a:lnTo>
                  <a:pt x="0" y="236220"/>
                </a:lnTo>
                <a:lnTo>
                  <a:pt x="132016" y="236220"/>
                </a:lnTo>
                <a:lnTo>
                  <a:pt x="132016" y="212090"/>
                </a:lnTo>
                <a:close/>
              </a:path>
              <a:path w="202565" h="236219">
                <a:moveTo>
                  <a:pt x="197485" y="70777"/>
                </a:moveTo>
                <a:lnTo>
                  <a:pt x="169240" y="70777"/>
                </a:lnTo>
                <a:lnTo>
                  <a:pt x="169240" y="236143"/>
                </a:lnTo>
                <a:lnTo>
                  <a:pt x="197485" y="236143"/>
                </a:lnTo>
                <a:lnTo>
                  <a:pt x="197485" y="70777"/>
                </a:lnTo>
                <a:close/>
              </a:path>
              <a:path w="202565" h="236219">
                <a:moveTo>
                  <a:pt x="202247" y="18376"/>
                </a:moveTo>
                <a:lnTo>
                  <a:pt x="200850" y="10909"/>
                </a:lnTo>
                <a:lnTo>
                  <a:pt x="196964" y="5105"/>
                </a:lnTo>
                <a:lnTo>
                  <a:pt x="191046" y="1333"/>
                </a:lnTo>
                <a:lnTo>
                  <a:pt x="183527" y="0"/>
                </a:lnTo>
                <a:lnTo>
                  <a:pt x="176009" y="1333"/>
                </a:lnTo>
                <a:lnTo>
                  <a:pt x="170091" y="5105"/>
                </a:lnTo>
                <a:lnTo>
                  <a:pt x="166204" y="10909"/>
                </a:lnTo>
                <a:lnTo>
                  <a:pt x="164820" y="18376"/>
                </a:lnTo>
                <a:lnTo>
                  <a:pt x="166204" y="25984"/>
                </a:lnTo>
                <a:lnTo>
                  <a:pt x="170091" y="31775"/>
                </a:lnTo>
                <a:lnTo>
                  <a:pt x="176009" y="35458"/>
                </a:lnTo>
                <a:lnTo>
                  <a:pt x="183527" y="36741"/>
                </a:lnTo>
                <a:lnTo>
                  <a:pt x="191046" y="35458"/>
                </a:lnTo>
                <a:lnTo>
                  <a:pt x="196964" y="31775"/>
                </a:lnTo>
                <a:lnTo>
                  <a:pt x="200850" y="25984"/>
                </a:lnTo>
                <a:lnTo>
                  <a:pt x="202247" y="18376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2" name="object 12"/>
          <p:cNvGrpSpPr/>
          <p:nvPr/>
        </p:nvGrpSpPr>
        <p:grpSpPr>
          <a:xfrm>
            <a:off x="849957" y="674245"/>
            <a:ext cx="995680" cy="250825"/>
            <a:chOff x="849957" y="674245"/>
            <a:chExt cx="995680" cy="250825"/>
          </a:xfrm>
        </p:grpSpPr>
        <p:sp>
          <p:nvSpPr>
            <p:cNvPr id="13" name="object 13"/>
            <p:cNvSpPr/>
            <p:nvPr/>
          </p:nvSpPr>
          <p:spPr>
            <a:xfrm>
              <a:off x="849957" y="751144"/>
              <a:ext cx="132701" cy="16944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012499" y="674245"/>
              <a:ext cx="235561" cy="25043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284911" y="751144"/>
              <a:ext cx="130999" cy="17353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447555" y="678328"/>
              <a:ext cx="132701" cy="242264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609586" y="674245"/>
              <a:ext cx="235561" cy="250431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8" name="object 18"/>
          <p:cNvGrpSpPr/>
          <p:nvPr/>
        </p:nvGrpSpPr>
        <p:grpSpPr>
          <a:xfrm>
            <a:off x="1892444" y="678328"/>
            <a:ext cx="196850" cy="246379"/>
            <a:chOff x="1892444" y="678328"/>
            <a:chExt cx="196850" cy="246379"/>
          </a:xfrm>
        </p:grpSpPr>
        <p:sp>
          <p:nvSpPr>
            <p:cNvPr id="19" name="object 19"/>
            <p:cNvSpPr/>
            <p:nvPr/>
          </p:nvSpPr>
          <p:spPr>
            <a:xfrm>
              <a:off x="1892444" y="678328"/>
              <a:ext cx="46355" cy="246379"/>
            </a:xfrm>
            <a:custGeom>
              <a:avLst/>
              <a:gdLst/>
              <a:ahLst/>
              <a:cxnLst/>
              <a:rect l="l" t="t" r="r" b="b"/>
              <a:pathLst>
                <a:path w="46355" h="246380">
                  <a:moveTo>
                    <a:pt x="28241" y="0"/>
                  </a:moveTo>
                  <a:lnTo>
                    <a:pt x="0" y="0"/>
                  </a:lnTo>
                  <a:lnTo>
                    <a:pt x="0" y="208919"/>
                  </a:lnTo>
                  <a:lnTo>
                    <a:pt x="1658" y="224815"/>
                  </a:lnTo>
                  <a:lnTo>
                    <a:pt x="6890" y="236565"/>
                  </a:lnTo>
                  <a:lnTo>
                    <a:pt x="16077" y="243849"/>
                  </a:lnTo>
                  <a:lnTo>
                    <a:pt x="29602" y="246347"/>
                  </a:lnTo>
                  <a:lnTo>
                    <a:pt x="36748" y="246347"/>
                  </a:lnTo>
                  <a:lnTo>
                    <a:pt x="41851" y="245327"/>
                  </a:lnTo>
                  <a:lnTo>
                    <a:pt x="45935" y="243285"/>
                  </a:lnTo>
                  <a:lnTo>
                    <a:pt x="42192" y="222189"/>
                  </a:lnTo>
                  <a:lnTo>
                    <a:pt x="39470" y="222870"/>
                  </a:lnTo>
                  <a:lnTo>
                    <a:pt x="31984" y="222870"/>
                  </a:lnTo>
                  <a:lnTo>
                    <a:pt x="28241" y="219807"/>
                  </a:lnTo>
                  <a:lnTo>
                    <a:pt x="2824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963524" y="755227"/>
              <a:ext cx="125555" cy="165366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1" name="object 21"/>
          <p:cNvGrpSpPr/>
          <p:nvPr/>
        </p:nvGrpSpPr>
        <p:grpSpPr>
          <a:xfrm>
            <a:off x="2171423" y="684454"/>
            <a:ext cx="1019175" cy="312420"/>
            <a:chOff x="2171423" y="684454"/>
            <a:chExt cx="1019175" cy="312420"/>
          </a:xfrm>
        </p:grpSpPr>
        <p:sp>
          <p:nvSpPr>
            <p:cNvPr id="22" name="object 22"/>
            <p:cNvSpPr/>
            <p:nvPr/>
          </p:nvSpPr>
          <p:spPr>
            <a:xfrm>
              <a:off x="2171423" y="703508"/>
              <a:ext cx="153797" cy="217085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356116" y="824300"/>
              <a:ext cx="78740" cy="22225"/>
            </a:xfrm>
            <a:custGeom>
              <a:avLst/>
              <a:gdLst/>
              <a:ahLst/>
              <a:cxnLst/>
              <a:rect l="l" t="t" r="r" b="b"/>
              <a:pathLst>
                <a:path w="78739" h="22225">
                  <a:moveTo>
                    <a:pt x="78259" y="0"/>
                  </a:moveTo>
                  <a:lnTo>
                    <a:pt x="0" y="0"/>
                  </a:lnTo>
                  <a:lnTo>
                    <a:pt x="0" y="21776"/>
                  </a:lnTo>
                  <a:lnTo>
                    <a:pt x="78259" y="21776"/>
                  </a:lnTo>
                  <a:lnTo>
                    <a:pt x="7825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455811" y="751144"/>
              <a:ext cx="122153" cy="173532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603382" y="751144"/>
              <a:ext cx="140527" cy="173532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2776982" y="684454"/>
              <a:ext cx="37465" cy="236220"/>
            </a:xfrm>
            <a:custGeom>
              <a:avLst/>
              <a:gdLst/>
              <a:ahLst/>
              <a:cxnLst/>
              <a:rect l="l" t="t" r="r" b="b"/>
              <a:pathLst>
                <a:path w="37464" h="236219">
                  <a:moveTo>
                    <a:pt x="32664" y="70773"/>
                  </a:moveTo>
                  <a:lnTo>
                    <a:pt x="4423" y="70773"/>
                  </a:lnTo>
                  <a:lnTo>
                    <a:pt x="4423" y="236140"/>
                  </a:lnTo>
                  <a:lnTo>
                    <a:pt x="32664" y="236140"/>
                  </a:lnTo>
                  <a:lnTo>
                    <a:pt x="32664" y="70773"/>
                  </a:lnTo>
                  <a:close/>
                </a:path>
                <a:path w="37464" h="236219">
                  <a:moveTo>
                    <a:pt x="18714" y="0"/>
                  </a:moveTo>
                  <a:lnTo>
                    <a:pt x="11196" y="1339"/>
                  </a:lnTo>
                  <a:lnTo>
                    <a:pt x="5274" y="5103"/>
                  </a:lnTo>
                  <a:lnTo>
                    <a:pt x="1392" y="10909"/>
                  </a:lnTo>
                  <a:lnTo>
                    <a:pt x="0" y="18373"/>
                  </a:lnTo>
                  <a:lnTo>
                    <a:pt x="1392" y="25981"/>
                  </a:lnTo>
                  <a:lnTo>
                    <a:pt x="5274" y="31771"/>
                  </a:lnTo>
                  <a:lnTo>
                    <a:pt x="11196" y="35456"/>
                  </a:lnTo>
                  <a:lnTo>
                    <a:pt x="18714" y="36748"/>
                  </a:lnTo>
                  <a:lnTo>
                    <a:pt x="26231" y="35456"/>
                  </a:lnTo>
                  <a:lnTo>
                    <a:pt x="32154" y="31771"/>
                  </a:lnTo>
                  <a:lnTo>
                    <a:pt x="36035" y="25981"/>
                  </a:lnTo>
                  <a:lnTo>
                    <a:pt x="37428" y="18373"/>
                  </a:lnTo>
                  <a:lnTo>
                    <a:pt x="36035" y="10909"/>
                  </a:lnTo>
                  <a:lnTo>
                    <a:pt x="32154" y="5103"/>
                  </a:lnTo>
                  <a:lnTo>
                    <a:pt x="26231" y="1339"/>
                  </a:lnTo>
                  <a:lnTo>
                    <a:pt x="1871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2840951" y="702146"/>
              <a:ext cx="103098" cy="222529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2969093" y="684454"/>
              <a:ext cx="37465" cy="236220"/>
            </a:xfrm>
            <a:custGeom>
              <a:avLst/>
              <a:gdLst/>
              <a:ahLst/>
              <a:cxnLst/>
              <a:rect l="l" t="t" r="r" b="b"/>
              <a:pathLst>
                <a:path w="37464" h="236219">
                  <a:moveTo>
                    <a:pt x="32664" y="70773"/>
                  </a:moveTo>
                  <a:lnTo>
                    <a:pt x="4423" y="70773"/>
                  </a:lnTo>
                  <a:lnTo>
                    <a:pt x="4423" y="236140"/>
                  </a:lnTo>
                  <a:lnTo>
                    <a:pt x="32664" y="236140"/>
                  </a:lnTo>
                  <a:lnTo>
                    <a:pt x="32664" y="70773"/>
                  </a:lnTo>
                  <a:close/>
                </a:path>
                <a:path w="37464" h="236219">
                  <a:moveTo>
                    <a:pt x="18714" y="0"/>
                  </a:moveTo>
                  <a:lnTo>
                    <a:pt x="11196" y="1339"/>
                  </a:lnTo>
                  <a:lnTo>
                    <a:pt x="5274" y="5103"/>
                  </a:lnTo>
                  <a:lnTo>
                    <a:pt x="1392" y="10909"/>
                  </a:lnTo>
                  <a:lnTo>
                    <a:pt x="0" y="18373"/>
                  </a:lnTo>
                  <a:lnTo>
                    <a:pt x="1392" y="25981"/>
                  </a:lnTo>
                  <a:lnTo>
                    <a:pt x="5274" y="31771"/>
                  </a:lnTo>
                  <a:lnTo>
                    <a:pt x="11196" y="35456"/>
                  </a:lnTo>
                  <a:lnTo>
                    <a:pt x="18714" y="36748"/>
                  </a:lnTo>
                  <a:lnTo>
                    <a:pt x="26231" y="35456"/>
                  </a:lnTo>
                  <a:lnTo>
                    <a:pt x="32154" y="31771"/>
                  </a:lnTo>
                  <a:lnTo>
                    <a:pt x="36035" y="25981"/>
                  </a:lnTo>
                  <a:lnTo>
                    <a:pt x="37428" y="18373"/>
                  </a:lnTo>
                  <a:lnTo>
                    <a:pt x="36035" y="10909"/>
                  </a:lnTo>
                  <a:lnTo>
                    <a:pt x="32154" y="5103"/>
                  </a:lnTo>
                  <a:lnTo>
                    <a:pt x="26231" y="1339"/>
                  </a:lnTo>
                  <a:lnTo>
                    <a:pt x="1871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3038131" y="751144"/>
              <a:ext cx="152096" cy="245667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0" name="object 30"/>
          <p:cNvGrpSpPr/>
          <p:nvPr/>
        </p:nvGrpSpPr>
        <p:grpSpPr>
          <a:xfrm>
            <a:off x="573190" y="1089990"/>
            <a:ext cx="426084" cy="281305"/>
            <a:chOff x="573190" y="1089990"/>
            <a:chExt cx="426084" cy="281305"/>
          </a:xfrm>
        </p:grpSpPr>
        <p:sp>
          <p:nvSpPr>
            <p:cNvPr id="31" name="object 31"/>
            <p:cNvSpPr/>
            <p:nvPr/>
          </p:nvSpPr>
          <p:spPr>
            <a:xfrm>
              <a:off x="573190" y="1089990"/>
              <a:ext cx="343525" cy="227292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946999" y="1274070"/>
              <a:ext cx="52069" cy="97155"/>
            </a:xfrm>
            <a:custGeom>
              <a:avLst/>
              <a:gdLst/>
              <a:ahLst/>
              <a:cxnLst/>
              <a:rect l="l" t="t" r="r" b="b"/>
              <a:pathLst>
                <a:path w="52069" h="97155">
                  <a:moveTo>
                    <a:pt x="27901" y="0"/>
                  </a:moveTo>
                  <a:lnTo>
                    <a:pt x="19921" y="1361"/>
                  </a:lnTo>
                  <a:lnTo>
                    <a:pt x="13312" y="5274"/>
                  </a:lnTo>
                  <a:lnTo>
                    <a:pt x="8809" y="11483"/>
                  </a:lnTo>
                  <a:lnTo>
                    <a:pt x="7145" y="19735"/>
                  </a:lnTo>
                  <a:lnTo>
                    <a:pt x="8751" y="28273"/>
                  </a:lnTo>
                  <a:lnTo>
                    <a:pt x="13100" y="34451"/>
                  </a:lnTo>
                  <a:lnTo>
                    <a:pt x="19490" y="38204"/>
                  </a:lnTo>
                  <a:lnTo>
                    <a:pt x="27220" y="39470"/>
                  </a:lnTo>
                  <a:lnTo>
                    <a:pt x="29602" y="39470"/>
                  </a:lnTo>
                  <a:lnTo>
                    <a:pt x="30963" y="39129"/>
                  </a:lnTo>
                  <a:lnTo>
                    <a:pt x="28853" y="52027"/>
                  </a:lnTo>
                  <a:lnTo>
                    <a:pt x="22754" y="63458"/>
                  </a:lnTo>
                  <a:lnTo>
                    <a:pt x="13020" y="73102"/>
                  </a:lnTo>
                  <a:lnTo>
                    <a:pt x="0" y="80641"/>
                  </a:lnTo>
                  <a:lnTo>
                    <a:pt x="6805" y="96974"/>
                  </a:lnTo>
                  <a:lnTo>
                    <a:pt x="25593" y="86410"/>
                  </a:lnTo>
                  <a:lnTo>
                    <a:pt x="39725" y="71922"/>
                  </a:lnTo>
                  <a:lnTo>
                    <a:pt x="48625" y="54053"/>
                  </a:lnTo>
                  <a:lnTo>
                    <a:pt x="51719" y="33345"/>
                  </a:lnTo>
                  <a:lnTo>
                    <a:pt x="50103" y="19378"/>
                  </a:lnTo>
                  <a:lnTo>
                    <a:pt x="45424" y="8889"/>
                  </a:lnTo>
                  <a:lnTo>
                    <a:pt x="37939" y="2291"/>
                  </a:lnTo>
                  <a:lnTo>
                    <a:pt x="2790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3" name="object 33"/>
          <p:cNvGrpSpPr/>
          <p:nvPr/>
        </p:nvGrpSpPr>
        <p:grpSpPr>
          <a:xfrm>
            <a:off x="1085144" y="1089990"/>
            <a:ext cx="338455" cy="227329"/>
            <a:chOff x="1085144" y="1089990"/>
            <a:chExt cx="338455" cy="227329"/>
          </a:xfrm>
        </p:grpSpPr>
        <p:sp>
          <p:nvSpPr>
            <p:cNvPr id="34" name="object 34"/>
            <p:cNvSpPr/>
            <p:nvPr/>
          </p:nvSpPr>
          <p:spPr>
            <a:xfrm>
              <a:off x="1085144" y="1089990"/>
              <a:ext cx="183059" cy="223210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1291648" y="1147834"/>
              <a:ext cx="131680" cy="169449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6" name="object 36"/>
          <p:cNvGrpSpPr/>
          <p:nvPr/>
        </p:nvGrpSpPr>
        <p:grpSpPr>
          <a:xfrm>
            <a:off x="1472972" y="1067533"/>
            <a:ext cx="495300" cy="250190"/>
            <a:chOff x="1472972" y="1067533"/>
            <a:chExt cx="495300" cy="250190"/>
          </a:xfrm>
        </p:grpSpPr>
        <p:sp>
          <p:nvSpPr>
            <p:cNvPr id="37" name="object 37"/>
            <p:cNvSpPr/>
            <p:nvPr/>
          </p:nvSpPr>
          <p:spPr>
            <a:xfrm>
              <a:off x="1472972" y="1067533"/>
              <a:ext cx="158560" cy="249750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1656814" y="1143751"/>
              <a:ext cx="140527" cy="173532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1835110" y="1143751"/>
              <a:ext cx="132701" cy="169449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0" name="object 40"/>
          <p:cNvGrpSpPr/>
          <p:nvPr/>
        </p:nvGrpSpPr>
        <p:grpSpPr>
          <a:xfrm>
            <a:off x="1422844" y="1567578"/>
            <a:ext cx="241935" cy="140970"/>
            <a:chOff x="1422844" y="1567578"/>
            <a:chExt cx="241935" cy="140970"/>
          </a:xfrm>
        </p:grpSpPr>
        <p:sp>
          <p:nvSpPr>
            <p:cNvPr id="41" name="object 41"/>
            <p:cNvSpPr/>
            <p:nvPr/>
          </p:nvSpPr>
          <p:spPr>
            <a:xfrm>
              <a:off x="1422844" y="1575147"/>
              <a:ext cx="94410" cy="130660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1539901" y="1567578"/>
              <a:ext cx="22225" cy="138430"/>
            </a:xfrm>
            <a:custGeom>
              <a:avLst/>
              <a:gdLst/>
              <a:ahLst/>
              <a:cxnLst/>
              <a:rect l="l" t="t" r="r" b="b"/>
              <a:pathLst>
                <a:path w="22225" h="138430">
                  <a:moveTo>
                    <a:pt x="19121" y="41429"/>
                  </a:moveTo>
                  <a:lnTo>
                    <a:pt x="2589" y="41429"/>
                  </a:lnTo>
                  <a:lnTo>
                    <a:pt x="2589" y="138229"/>
                  </a:lnTo>
                  <a:lnTo>
                    <a:pt x="19121" y="138229"/>
                  </a:lnTo>
                  <a:lnTo>
                    <a:pt x="19121" y="41429"/>
                  </a:lnTo>
                  <a:close/>
                </a:path>
                <a:path w="22225" h="138430">
                  <a:moveTo>
                    <a:pt x="17328" y="0"/>
                  </a:moveTo>
                  <a:lnTo>
                    <a:pt x="4581" y="0"/>
                  </a:lnTo>
                  <a:lnTo>
                    <a:pt x="0" y="4381"/>
                  </a:lnTo>
                  <a:lnTo>
                    <a:pt x="0" y="17328"/>
                  </a:lnTo>
                  <a:lnTo>
                    <a:pt x="4581" y="21511"/>
                  </a:lnTo>
                  <a:lnTo>
                    <a:pt x="17328" y="21511"/>
                  </a:lnTo>
                  <a:lnTo>
                    <a:pt x="21909" y="17328"/>
                  </a:lnTo>
                  <a:lnTo>
                    <a:pt x="21909" y="4381"/>
                  </a:lnTo>
                  <a:lnTo>
                    <a:pt x="1732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1582525" y="1606617"/>
              <a:ext cx="82260" cy="101580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4" name="object 44"/>
          <p:cNvGrpSpPr/>
          <p:nvPr/>
        </p:nvGrpSpPr>
        <p:grpSpPr>
          <a:xfrm>
            <a:off x="1729917" y="1567578"/>
            <a:ext cx="469900" cy="140970"/>
            <a:chOff x="1729917" y="1567578"/>
            <a:chExt cx="469900" cy="140970"/>
          </a:xfrm>
        </p:grpSpPr>
        <p:sp>
          <p:nvSpPr>
            <p:cNvPr id="45" name="object 45"/>
            <p:cNvSpPr/>
            <p:nvPr/>
          </p:nvSpPr>
          <p:spPr>
            <a:xfrm>
              <a:off x="1729917" y="1567578"/>
              <a:ext cx="113033" cy="138229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1870058" y="1606617"/>
              <a:ext cx="77679" cy="99190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1973969" y="1567578"/>
              <a:ext cx="22225" cy="138430"/>
            </a:xfrm>
            <a:custGeom>
              <a:avLst/>
              <a:gdLst/>
              <a:ahLst/>
              <a:cxnLst/>
              <a:rect l="l" t="t" r="r" b="b"/>
              <a:pathLst>
                <a:path w="22225" h="138430">
                  <a:moveTo>
                    <a:pt x="19121" y="41429"/>
                  </a:moveTo>
                  <a:lnTo>
                    <a:pt x="2589" y="41429"/>
                  </a:lnTo>
                  <a:lnTo>
                    <a:pt x="2589" y="138229"/>
                  </a:lnTo>
                  <a:lnTo>
                    <a:pt x="19121" y="138229"/>
                  </a:lnTo>
                  <a:lnTo>
                    <a:pt x="19121" y="41429"/>
                  </a:lnTo>
                  <a:close/>
                </a:path>
                <a:path w="22225" h="138430">
                  <a:moveTo>
                    <a:pt x="17328" y="0"/>
                  </a:moveTo>
                  <a:lnTo>
                    <a:pt x="4581" y="0"/>
                  </a:lnTo>
                  <a:lnTo>
                    <a:pt x="0" y="4381"/>
                  </a:lnTo>
                  <a:lnTo>
                    <a:pt x="0" y="17328"/>
                  </a:lnTo>
                  <a:lnTo>
                    <a:pt x="4581" y="21511"/>
                  </a:lnTo>
                  <a:lnTo>
                    <a:pt x="17328" y="21511"/>
                  </a:lnTo>
                  <a:lnTo>
                    <a:pt x="21909" y="17328"/>
                  </a:lnTo>
                  <a:lnTo>
                    <a:pt x="21909" y="4381"/>
                  </a:lnTo>
                  <a:lnTo>
                    <a:pt x="1732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2016593" y="1606617"/>
              <a:ext cx="82260" cy="101580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2121739" y="1606617"/>
              <a:ext cx="77679" cy="99190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0" name="object 50"/>
          <p:cNvGrpSpPr/>
          <p:nvPr/>
        </p:nvGrpSpPr>
        <p:grpSpPr>
          <a:xfrm>
            <a:off x="570576" y="1561602"/>
            <a:ext cx="2310130" cy="400050"/>
            <a:chOff x="570576" y="1561602"/>
            <a:chExt cx="2310130" cy="400050"/>
          </a:xfrm>
        </p:grpSpPr>
        <p:sp>
          <p:nvSpPr>
            <p:cNvPr id="51" name="object 51"/>
            <p:cNvSpPr/>
            <p:nvPr/>
          </p:nvSpPr>
          <p:spPr>
            <a:xfrm>
              <a:off x="2263554" y="1563993"/>
              <a:ext cx="84849" cy="144204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2377444" y="1568973"/>
              <a:ext cx="77081" cy="139225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/>
            <p:cNvSpPr/>
            <p:nvPr/>
          </p:nvSpPr>
          <p:spPr>
            <a:xfrm>
              <a:off x="2484402" y="1561602"/>
              <a:ext cx="206507" cy="146595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/>
            <p:cNvSpPr/>
            <p:nvPr/>
          </p:nvSpPr>
          <p:spPr>
            <a:xfrm>
              <a:off x="2713795" y="1606617"/>
              <a:ext cx="77679" cy="99190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/>
            <p:cNvSpPr/>
            <p:nvPr/>
          </p:nvSpPr>
          <p:spPr>
            <a:xfrm>
              <a:off x="570576" y="1566582"/>
              <a:ext cx="2309546" cy="394540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6" name="object 56"/>
          <p:cNvGrpSpPr/>
          <p:nvPr/>
        </p:nvGrpSpPr>
        <p:grpSpPr>
          <a:xfrm>
            <a:off x="4415227" y="3148228"/>
            <a:ext cx="1308735" cy="245745"/>
            <a:chOff x="4415227" y="3148228"/>
            <a:chExt cx="1308735" cy="245745"/>
          </a:xfrm>
        </p:grpSpPr>
        <p:sp>
          <p:nvSpPr>
            <p:cNvPr id="57" name="object 57"/>
            <p:cNvSpPr/>
            <p:nvPr/>
          </p:nvSpPr>
          <p:spPr>
            <a:xfrm>
              <a:off x="4415227" y="3167204"/>
              <a:ext cx="154179" cy="222289"/>
            </a:xfrm>
            <a:prstGeom prst="rect">
              <a:avLst/>
            </a:prstGeom>
            <a:blipFill>
              <a:blip r:embed="rId2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/>
            <p:cNvSpPr/>
            <p:nvPr/>
          </p:nvSpPr>
          <p:spPr>
            <a:xfrm>
              <a:off x="4599158" y="3156700"/>
              <a:ext cx="131137" cy="236860"/>
            </a:xfrm>
            <a:prstGeom prst="rect">
              <a:avLst/>
            </a:prstGeom>
            <a:blipFill>
              <a:blip r:embed="rId2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/>
            <p:cNvSpPr/>
            <p:nvPr/>
          </p:nvSpPr>
          <p:spPr>
            <a:xfrm>
              <a:off x="4769942" y="3220743"/>
              <a:ext cx="130459" cy="172816"/>
            </a:xfrm>
            <a:prstGeom prst="rect">
              <a:avLst/>
            </a:prstGeom>
            <a:blipFill>
              <a:blip r:embed="rId2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/>
            <p:cNvSpPr/>
            <p:nvPr/>
          </p:nvSpPr>
          <p:spPr>
            <a:xfrm>
              <a:off x="4931916" y="3148228"/>
              <a:ext cx="274338" cy="245332"/>
            </a:xfrm>
            <a:prstGeom prst="rect">
              <a:avLst/>
            </a:prstGeom>
            <a:blipFill>
              <a:blip r:embed="rId3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/>
            <p:cNvSpPr/>
            <p:nvPr/>
          </p:nvSpPr>
          <p:spPr>
            <a:xfrm>
              <a:off x="5231566" y="3220743"/>
              <a:ext cx="139947" cy="172816"/>
            </a:xfrm>
            <a:prstGeom prst="rect">
              <a:avLst/>
            </a:prstGeom>
            <a:blipFill>
              <a:blip r:embed="rId3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/>
            <p:cNvSpPr/>
            <p:nvPr/>
          </p:nvSpPr>
          <p:spPr>
            <a:xfrm>
              <a:off x="5404485" y="3154328"/>
              <a:ext cx="37465" cy="235585"/>
            </a:xfrm>
            <a:custGeom>
              <a:avLst/>
              <a:gdLst/>
              <a:ahLst/>
              <a:cxnLst/>
              <a:rect l="l" t="t" r="r" b="b"/>
              <a:pathLst>
                <a:path w="37464" h="235585">
                  <a:moveTo>
                    <a:pt x="32530" y="70482"/>
                  </a:moveTo>
                  <a:lnTo>
                    <a:pt x="4405" y="70482"/>
                  </a:lnTo>
                  <a:lnTo>
                    <a:pt x="4405" y="235166"/>
                  </a:lnTo>
                  <a:lnTo>
                    <a:pt x="32530" y="235166"/>
                  </a:lnTo>
                  <a:lnTo>
                    <a:pt x="32530" y="70482"/>
                  </a:lnTo>
                  <a:close/>
                </a:path>
                <a:path w="37464" h="235585">
                  <a:moveTo>
                    <a:pt x="18637" y="0"/>
                  </a:moveTo>
                  <a:lnTo>
                    <a:pt x="11150" y="1334"/>
                  </a:lnTo>
                  <a:lnTo>
                    <a:pt x="5252" y="5082"/>
                  </a:lnTo>
                  <a:lnTo>
                    <a:pt x="1387" y="10864"/>
                  </a:lnTo>
                  <a:lnTo>
                    <a:pt x="0" y="18298"/>
                  </a:lnTo>
                  <a:lnTo>
                    <a:pt x="1387" y="25874"/>
                  </a:lnTo>
                  <a:lnTo>
                    <a:pt x="5252" y="31640"/>
                  </a:lnTo>
                  <a:lnTo>
                    <a:pt x="11150" y="35309"/>
                  </a:lnTo>
                  <a:lnTo>
                    <a:pt x="18637" y="36596"/>
                  </a:lnTo>
                  <a:lnTo>
                    <a:pt x="26123" y="35309"/>
                  </a:lnTo>
                  <a:lnTo>
                    <a:pt x="32021" y="31640"/>
                  </a:lnTo>
                  <a:lnTo>
                    <a:pt x="35887" y="25874"/>
                  </a:lnTo>
                  <a:lnTo>
                    <a:pt x="37274" y="18298"/>
                  </a:lnTo>
                  <a:lnTo>
                    <a:pt x="35887" y="10864"/>
                  </a:lnTo>
                  <a:lnTo>
                    <a:pt x="32021" y="5082"/>
                  </a:lnTo>
                  <a:lnTo>
                    <a:pt x="26123" y="1334"/>
                  </a:lnTo>
                  <a:lnTo>
                    <a:pt x="1863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/>
            <p:cNvSpPr/>
            <p:nvPr/>
          </p:nvSpPr>
          <p:spPr>
            <a:xfrm>
              <a:off x="5468190" y="3171948"/>
              <a:ext cx="255226" cy="221612"/>
            </a:xfrm>
            <a:prstGeom prst="rect">
              <a:avLst/>
            </a:prstGeom>
            <a:blipFill>
              <a:blip r:embed="rId3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4" name="object 64"/>
          <p:cNvGrpSpPr/>
          <p:nvPr/>
        </p:nvGrpSpPr>
        <p:grpSpPr>
          <a:xfrm>
            <a:off x="14413203" y="3148228"/>
            <a:ext cx="1257935" cy="245745"/>
            <a:chOff x="14413203" y="3148228"/>
            <a:chExt cx="1257935" cy="245745"/>
          </a:xfrm>
        </p:grpSpPr>
        <p:sp>
          <p:nvSpPr>
            <p:cNvPr id="65" name="object 65"/>
            <p:cNvSpPr/>
            <p:nvPr/>
          </p:nvSpPr>
          <p:spPr>
            <a:xfrm>
              <a:off x="14413192" y="3154331"/>
              <a:ext cx="231140" cy="235585"/>
            </a:xfrm>
            <a:custGeom>
              <a:avLst/>
              <a:gdLst/>
              <a:ahLst/>
              <a:cxnLst/>
              <a:rect l="l" t="t" r="r" b="b"/>
              <a:pathLst>
                <a:path w="231140" h="235585">
                  <a:moveTo>
                    <a:pt x="162991" y="12979"/>
                  </a:moveTo>
                  <a:lnTo>
                    <a:pt x="0" y="12979"/>
                  </a:lnTo>
                  <a:lnTo>
                    <a:pt x="0" y="37109"/>
                  </a:lnTo>
                  <a:lnTo>
                    <a:pt x="67094" y="37109"/>
                  </a:lnTo>
                  <a:lnTo>
                    <a:pt x="67094" y="235229"/>
                  </a:lnTo>
                  <a:lnTo>
                    <a:pt x="95567" y="235229"/>
                  </a:lnTo>
                  <a:lnTo>
                    <a:pt x="95567" y="37109"/>
                  </a:lnTo>
                  <a:lnTo>
                    <a:pt x="162991" y="37109"/>
                  </a:lnTo>
                  <a:lnTo>
                    <a:pt x="162991" y="12979"/>
                  </a:lnTo>
                  <a:close/>
                </a:path>
                <a:path w="231140" h="235585">
                  <a:moveTo>
                    <a:pt x="226288" y="70485"/>
                  </a:moveTo>
                  <a:lnTo>
                    <a:pt x="198170" y="70485"/>
                  </a:lnTo>
                  <a:lnTo>
                    <a:pt x="198170" y="235165"/>
                  </a:lnTo>
                  <a:lnTo>
                    <a:pt x="226288" y="235165"/>
                  </a:lnTo>
                  <a:lnTo>
                    <a:pt x="226288" y="70485"/>
                  </a:lnTo>
                  <a:close/>
                </a:path>
                <a:path w="231140" h="235585">
                  <a:moveTo>
                    <a:pt x="231038" y="18300"/>
                  </a:moveTo>
                  <a:lnTo>
                    <a:pt x="229654" y="10871"/>
                  </a:lnTo>
                  <a:lnTo>
                    <a:pt x="225780" y="5080"/>
                  </a:lnTo>
                  <a:lnTo>
                    <a:pt x="219887" y="1333"/>
                  </a:lnTo>
                  <a:lnTo>
                    <a:pt x="212394" y="0"/>
                  </a:lnTo>
                  <a:lnTo>
                    <a:pt x="204914" y="1333"/>
                  </a:lnTo>
                  <a:lnTo>
                    <a:pt x="199021" y="5080"/>
                  </a:lnTo>
                  <a:lnTo>
                    <a:pt x="195148" y="10871"/>
                  </a:lnTo>
                  <a:lnTo>
                    <a:pt x="193763" y="18300"/>
                  </a:lnTo>
                  <a:lnTo>
                    <a:pt x="195148" y="25882"/>
                  </a:lnTo>
                  <a:lnTo>
                    <a:pt x="199021" y="31648"/>
                  </a:lnTo>
                  <a:lnTo>
                    <a:pt x="204914" y="35306"/>
                  </a:lnTo>
                  <a:lnTo>
                    <a:pt x="212394" y="36601"/>
                  </a:lnTo>
                  <a:lnTo>
                    <a:pt x="219887" y="35306"/>
                  </a:lnTo>
                  <a:lnTo>
                    <a:pt x="225780" y="31648"/>
                  </a:lnTo>
                  <a:lnTo>
                    <a:pt x="229654" y="25882"/>
                  </a:lnTo>
                  <a:lnTo>
                    <a:pt x="231038" y="1830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/>
            <p:cNvSpPr/>
            <p:nvPr/>
          </p:nvSpPr>
          <p:spPr>
            <a:xfrm>
              <a:off x="14670633" y="3171948"/>
              <a:ext cx="255158" cy="221612"/>
            </a:xfrm>
            <a:prstGeom prst="rect">
              <a:avLst/>
            </a:prstGeom>
            <a:blipFill>
              <a:blip r:embed="rId3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/>
            <p:cNvSpPr/>
            <p:nvPr/>
          </p:nvSpPr>
          <p:spPr>
            <a:xfrm>
              <a:off x="14963371" y="3148228"/>
              <a:ext cx="46355" cy="245745"/>
            </a:xfrm>
            <a:custGeom>
              <a:avLst/>
              <a:gdLst/>
              <a:ahLst/>
              <a:cxnLst/>
              <a:rect l="l" t="t" r="r" b="b"/>
              <a:pathLst>
                <a:path w="46355" h="245745">
                  <a:moveTo>
                    <a:pt x="28125" y="0"/>
                  </a:moveTo>
                  <a:lnTo>
                    <a:pt x="0" y="0"/>
                  </a:lnTo>
                  <a:lnTo>
                    <a:pt x="0" y="208057"/>
                  </a:lnTo>
                  <a:lnTo>
                    <a:pt x="1651" y="223888"/>
                  </a:lnTo>
                  <a:lnTo>
                    <a:pt x="6861" y="235589"/>
                  </a:lnTo>
                  <a:lnTo>
                    <a:pt x="16011" y="242843"/>
                  </a:lnTo>
                  <a:lnTo>
                    <a:pt x="29480" y="245332"/>
                  </a:lnTo>
                  <a:lnTo>
                    <a:pt x="36596" y="245332"/>
                  </a:lnTo>
                  <a:lnTo>
                    <a:pt x="41679" y="244315"/>
                  </a:lnTo>
                  <a:lnTo>
                    <a:pt x="45745" y="242282"/>
                  </a:lnTo>
                  <a:lnTo>
                    <a:pt x="42018" y="221273"/>
                  </a:lnTo>
                  <a:lnTo>
                    <a:pt x="39307" y="221950"/>
                  </a:lnTo>
                  <a:lnTo>
                    <a:pt x="31852" y="221950"/>
                  </a:lnTo>
                  <a:lnTo>
                    <a:pt x="28125" y="218901"/>
                  </a:lnTo>
                  <a:lnTo>
                    <a:pt x="2812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/>
            <p:cNvSpPr/>
            <p:nvPr/>
          </p:nvSpPr>
          <p:spPr>
            <a:xfrm>
              <a:off x="15032294" y="3220743"/>
              <a:ext cx="121649" cy="172816"/>
            </a:xfrm>
            <a:prstGeom prst="rect">
              <a:avLst/>
            </a:prstGeom>
            <a:blipFill>
              <a:blip r:embed="rId3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/>
            <p:cNvSpPr/>
            <p:nvPr/>
          </p:nvSpPr>
          <p:spPr>
            <a:xfrm>
              <a:off x="15179255" y="3220743"/>
              <a:ext cx="139947" cy="172816"/>
            </a:xfrm>
            <a:prstGeom prst="rect">
              <a:avLst/>
            </a:prstGeom>
            <a:blipFill>
              <a:blip r:embed="rId3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/>
            <p:cNvSpPr/>
            <p:nvPr/>
          </p:nvSpPr>
          <p:spPr>
            <a:xfrm>
              <a:off x="15352174" y="3154328"/>
              <a:ext cx="37465" cy="235585"/>
            </a:xfrm>
            <a:custGeom>
              <a:avLst/>
              <a:gdLst/>
              <a:ahLst/>
              <a:cxnLst/>
              <a:rect l="l" t="t" r="r" b="b"/>
              <a:pathLst>
                <a:path w="37465" h="235585">
                  <a:moveTo>
                    <a:pt x="32530" y="70482"/>
                  </a:moveTo>
                  <a:lnTo>
                    <a:pt x="4405" y="70482"/>
                  </a:lnTo>
                  <a:lnTo>
                    <a:pt x="4405" y="235166"/>
                  </a:lnTo>
                  <a:lnTo>
                    <a:pt x="32530" y="235166"/>
                  </a:lnTo>
                  <a:lnTo>
                    <a:pt x="32530" y="70482"/>
                  </a:lnTo>
                  <a:close/>
                </a:path>
                <a:path w="37465" h="235585">
                  <a:moveTo>
                    <a:pt x="18637" y="0"/>
                  </a:moveTo>
                  <a:lnTo>
                    <a:pt x="11150" y="1334"/>
                  </a:lnTo>
                  <a:lnTo>
                    <a:pt x="5252" y="5082"/>
                  </a:lnTo>
                  <a:lnTo>
                    <a:pt x="1387" y="10864"/>
                  </a:lnTo>
                  <a:lnTo>
                    <a:pt x="0" y="18298"/>
                  </a:lnTo>
                  <a:lnTo>
                    <a:pt x="1387" y="25874"/>
                  </a:lnTo>
                  <a:lnTo>
                    <a:pt x="5252" y="31640"/>
                  </a:lnTo>
                  <a:lnTo>
                    <a:pt x="11150" y="35309"/>
                  </a:lnTo>
                  <a:lnTo>
                    <a:pt x="18637" y="36596"/>
                  </a:lnTo>
                  <a:lnTo>
                    <a:pt x="26123" y="35309"/>
                  </a:lnTo>
                  <a:lnTo>
                    <a:pt x="32021" y="31640"/>
                  </a:lnTo>
                  <a:lnTo>
                    <a:pt x="35886" y="25874"/>
                  </a:lnTo>
                  <a:lnTo>
                    <a:pt x="37274" y="18298"/>
                  </a:lnTo>
                  <a:lnTo>
                    <a:pt x="35886" y="10864"/>
                  </a:lnTo>
                  <a:lnTo>
                    <a:pt x="32021" y="5082"/>
                  </a:lnTo>
                  <a:lnTo>
                    <a:pt x="26123" y="1334"/>
                  </a:lnTo>
                  <a:lnTo>
                    <a:pt x="1863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/>
            <p:cNvSpPr/>
            <p:nvPr/>
          </p:nvSpPr>
          <p:spPr>
            <a:xfrm>
              <a:off x="15415846" y="3171948"/>
              <a:ext cx="255158" cy="221612"/>
            </a:xfrm>
            <a:prstGeom prst="rect">
              <a:avLst/>
            </a:prstGeom>
            <a:blipFill>
              <a:blip r:embed="rId3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052039" y="2"/>
            <a:ext cx="0" cy="14254480"/>
          </a:xfrm>
          <a:custGeom>
            <a:avLst/>
            <a:gdLst/>
            <a:ahLst/>
            <a:cxnLst/>
            <a:rect l="l" t="t" r="r" b="b"/>
            <a:pathLst>
              <a:path w="0" h="14254480">
                <a:moveTo>
                  <a:pt x="0" y="0"/>
                </a:moveTo>
                <a:lnTo>
                  <a:pt x="0" y="14254399"/>
                </a:lnTo>
              </a:path>
            </a:pathLst>
          </a:custGeom>
          <a:ln w="11859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602792" y="684461"/>
            <a:ext cx="202565" cy="236220"/>
          </a:xfrm>
          <a:custGeom>
            <a:avLst/>
            <a:gdLst/>
            <a:ahLst/>
            <a:cxnLst/>
            <a:rect l="l" t="t" r="r" b="b"/>
            <a:pathLst>
              <a:path w="202565" h="236219">
                <a:moveTo>
                  <a:pt x="132016" y="212090"/>
                </a:moveTo>
                <a:lnTo>
                  <a:pt x="28575" y="212090"/>
                </a:lnTo>
                <a:lnTo>
                  <a:pt x="28575" y="130810"/>
                </a:lnTo>
                <a:lnTo>
                  <a:pt x="112953" y="130810"/>
                </a:lnTo>
                <a:lnTo>
                  <a:pt x="112953" y="106680"/>
                </a:lnTo>
                <a:lnTo>
                  <a:pt x="28575" y="106680"/>
                </a:lnTo>
                <a:lnTo>
                  <a:pt x="28575" y="36830"/>
                </a:lnTo>
                <a:lnTo>
                  <a:pt x="128612" y="36830"/>
                </a:lnTo>
                <a:lnTo>
                  <a:pt x="128612" y="12700"/>
                </a:lnTo>
                <a:lnTo>
                  <a:pt x="0" y="12700"/>
                </a:lnTo>
                <a:lnTo>
                  <a:pt x="0" y="36830"/>
                </a:lnTo>
                <a:lnTo>
                  <a:pt x="0" y="106680"/>
                </a:lnTo>
                <a:lnTo>
                  <a:pt x="0" y="130810"/>
                </a:lnTo>
                <a:lnTo>
                  <a:pt x="0" y="212090"/>
                </a:lnTo>
                <a:lnTo>
                  <a:pt x="0" y="236220"/>
                </a:lnTo>
                <a:lnTo>
                  <a:pt x="132016" y="236220"/>
                </a:lnTo>
                <a:lnTo>
                  <a:pt x="132016" y="212090"/>
                </a:lnTo>
                <a:close/>
              </a:path>
              <a:path w="202565" h="236219">
                <a:moveTo>
                  <a:pt x="197485" y="70777"/>
                </a:moveTo>
                <a:lnTo>
                  <a:pt x="169240" y="70777"/>
                </a:lnTo>
                <a:lnTo>
                  <a:pt x="169240" y="236143"/>
                </a:lnTo>
                <a:lnTo>
                  <a:pt x="197485" y="236143"/>
                </a:lnTo>
                <a:lnTo>
                  <a:pt x="197485" y="70777"/>
                </a:lnTo>
                <a:close/>
              </a:path>
              <a:path w="202565" h="236219">
                <a:moveTo>
                  <a:pt x="202247" y="18376"/>
                </a:moveTo>
                <a:lnTo>
                  <a:pt x="200850" y="10909"/>
                </a:lnTo>
                <a:lnTo>
                  <a:pt x="196964" y="5105"/>
                </a:lnTo>
                <a:lnTo>
                  <a:pt x="191046" y="1333"/>
                </a:lnTo>
                <a:lnTo>
                  <a:pt x="183527" y="0"/>
                </a:lnTo>
                <a:lnTo>
                  <a:pt x="176009" y="1333"/>
                </a:lnTo>
                <a:lnTo>
                  <a:pt x="170091" y="5105"/>
                </a:lnTo>
                <a:lnTo>
                  <a:pt x="166204" y="10909"/>
                </a:lnTo>
                <a:lnTo>
                  <a:pt x="164820" y="18376"/>
                </a:lnTo>
                <a:lnTo>
                  <a:pt x="166204" y="25984"/>
                </a:lnTo>
                <a:lnTo>
                  <a:pt x="170091" y="31775"/>
                </a:lnTo>
                <a:lnTo>
                  <a:pt x="176009" y="35458"/>
                </a:lnTo>
                <a:lnTo>
                  <a:pt x="183527" y="36741"/>
                </a:lnTo>
                <a:lnTo>
                  <a:pt x="191046" y="35458"/>
                </a:lnTo>
                <a:lnTo>
                  <a:pt x="196964" y="31775"/>
                </a:lnTo>
                <a:lnTo>
                  <a:pt x="200850" y="25984"/>
                </a:lnTo>
                <a:lnTo>
                  <a:pt x="202247" y="18376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4" name="object 4"/>
          <p:cNvGrpSpPr/>
          <p:nvPr/>
        </p:nvGrpSpPr>
        <p:grpSpPr>
          <a:xfrm>
            <a:off x="849957" y="674245"/>
            <a:ext cx="995680" cy="250825"/>
            <a:chOff x="849957" y="674245"/>
            <a:chExt cx="995680" cy="250825"/>
          </a:xfrm>
        </p:grpSpPr>
        <p:sp>
          <p:nvSpPr>
            <p:cNvPr id="5" name="object 5"/>
            <p:cNvSpPr/>
            <p:nvPr/>
          </p:nvSpPr>
          <p:spPr>
            <a:xfrm>
              <a:off x="849957" y="751144"/>
              <a:ext cx="132701" cy="16944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012499" y="674245"/>
              <a:ext cx="235561" cy="25043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284911" y="751144"/>
              <a:ext cx="130999" cy="17353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447555" y="678328"/>
              <a:ext cx="132701" cy="242264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609586" y="674245"/>
              <a:ext cx="235561" cy="250431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0" name="object 10"/>
          <p:cNvGrpSpPr/>
          <p:nvPr/>
        </p:nvGrpSpPr>
        <p:grpSpPr>
          <a:xfrm>
            <a:off x="1892444" y="678328"/>
            <a:ext cx="196850" cy="246379"/>
            <a:chOff x="1892444" y="678328"/>
            <a:chExt cx="196850" cy="246379"/>
          </a:xfrm>
        </p:grpSpPr>
        <p:sp>
          <p:nvSpPr>
            <p:cNvPr id="11" name="object 11"/>
            <p:cNvSpPr/>
            <p:nvPr/>
          </p:nvSpPr>
          <p:spPr>
            <a:xfrm>
              <a:off x="1892444" y="678328"/>
              <a:ext cx="46355" cy="246379"/>
            </a:xfrm>
            <a:custGeom>
              <a:avLst/>
              <a:gdLst/>
              <a:ahLst/>
              <a:cxnLst/>
              <a:rect l="l" t="t" r="r" b="b"/>
              <a:pathLst>
                <a:path w="46355" h="246380">
                  <a:moveTo>
                    <a:pt x="28241" y="0"/>
                  </a:moveTo>
                  <a:lnTo>
                    <a:pt x="0" y="0"/>
                  </a:lnTo>
                  <a:lnTo>
                    <a:pt x="0" y="208919"/>
                  </a:lnTo>
                  <a:lnTo>
                    <a:pt x="1658" y="224815"/>
                  </a:lnTo>
                  <a:lnTo>
                    <a:pt x="6890" y="236565"/>
                  </a:lnTo>
                  <a:lnTo>
                    <a:pt x="16077" y="243849"/>
                  </a:lnTo>
                  <a:lnTo>
                    <a:pt x="29602" y="246347"/>
                  </a:lnTo>
                  <a:lnTo>
                    <a:pt x="36748" y="246347"/>
                  </a:lnTo>
                  <a:lnTo>
                    <a:pt x="41851" y="245327"/>
                  </a:lnTo>
                  <a:lnTo>
                    <a:pt x="45935" y="243285"/>
                  </a:lnTo>
                  <a:lnTo>
                    <a:pt x="42192" y="222189"/>
                  </a:lnTo>
                  <a:lnTo>
                    <a:pt x="39470" y="222870"/>
                  </a:lnTo>
                  <a:lnTo>
                    <a:pt x="31984" y="222870"/>
                  </a:lnTo>
                  <a:lnTo>
                    <a:pt x="28241" y="219807"/>
                  </a:lnTo>
                  <a:lnTo>
                    <a:pt x="2824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963524" y="755227"/>
              <a:ext cx="125555" cy="165366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3" name="object 13"/>
          <p:cNvGrpSpPr/>
          <p:nvPr/>
        </p:nvGrpSpPr>
        <p:grpSpPr>
          <a:xfrm>
            <a:off x="2171423" y="684454"/>
            <a:ext cx="1019175" cy="312420"/>
            <a:chOff x="2171423" y="684454"/>
            <a:chExt cx="1019175" cy="312420"/>
          </a:xfrm>
        </p:grpSpPr>
        <p:sp>
          <p:nvSpPr>
            <p:cNvPr id="14" name="object 14"/>
            <p:cNvSpPr/>
            <p:nvPr/>
          </p:nvSpPr>
          <p:spPr>
            <a:xfrm>
              <a:off x="2171423" y="703508"/>
              <a:ext cx="153797" cy="217085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356116" y="824300"/>
              <a:ext cx="78740" cy="22225"/>
            </a:xfrm>
            <a:custGeom>
              <a:avLst/>
              <a:gdLst/>
              <a:ahLst/>
              <a:cxnLst/>
              <a:rect l="l" t="t" r="r" b="b"/>
              <a:pathLst>
                <a:path w="78739" h="22225">
                  <a:moveTo>
                    <a:pt x="78259" y="0"/>
                  </a:moveTo>
                  <a:lnTo>
                    <a:pt x="0" y="0"/>
                  </a:lnTo>
                  <a:lnTo>
                    <a:pt x="0" y="21776"/>
                  </a:lnTo>
                  <a:lnTo>
                    <a:pt x="78259" y="21776"/>
                  </a:lnTo>
                  <a:lnTo>
                    <a:pt x="7825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455811" y="751144"/>
              <a:ext cx="122153" cy="173532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603382" y="751144"/>
              <a:ext cx="140527" cy="173532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776982" y="684454"/>
              <a:ext cx="37465" cy="236220"/>
            </a:xfrm>
            <a:custGeom>
              <a:avLst/>
              <a:gdLst/>
              <a:ahLst/>
              <a:cxnLst/>
              <a:rect l="l" t="t" r="r" b="b"/>
              <a:pathLst>
                <a:path w="37464" h="236219">
                  <a:moveTo>
                    <a:pt x="32664" y="70773"/>
                  </a:moveTo>
                  <a:lnTo>
                    <a:pt x="4423" y="70773"/>
                  </a:lnTo>
                  <a:lnTo>
                    <a:pt x="4423" y="236140"/>
                  </a:lnTo>
                  <a:lnTo>
                    <a:pt x="32664" y="236140"/>
                  </a:lnTo>
                  <a:lnTo>
                    <a:pt x="32664" y="70773"/>
                  </a:lnTo>
                  <a:close/>
                </a:path>
                <a:path w="37464" h="236219">
                  <a:moveTo>
                    <a:pt x="18714" y="0"/>
                  </a:moveTo>
                  <a:lnTo>
                    <a:pt x="11196" y="1339"/>
                  </a:lnTo>
                  <a:lnTo>
                    <a:pt x="5274" y="5103"/>
                  </a:lnTo>
                  <a:lnTo>
                    <a:pt x="1392" y="10909"/>
                  </a:lnTo>
                  <a:lnTo>
                    <a:pt x="0" y="18373"/>
                  </a:lnTo>
                  <a:lnTo>
                    <a:pt x="1392" y="25981"/>
                  </a:lnTo>
                  <a:lnTo>
                    <a:pt x="5274" y="31771"/>
                  </a:lnTo>
                  <a:lnTo>
                    <a:pt x="11196" y="35456"/>
                  </a:lnTo>
                  <a:lnTo>
                    <a:pt x="18714" y="36748"/>
                  </a:lnTo>
                  <a:lnTo>
                    <a:pt x="26231" y="35456"/>
                  </a:lnTo>
                  <a:lnTo>
                    <a:pt x="32154" y="31771"/>
                  </a:lnTo>
                  <a:lnTo>
                    <a:pt x="36035" y="25981"/>
                  </a:lnTo>
                  <a:lnTo>
                    <a:pt x="37428" y="18373"/>
                  </a:lnTo>
                  <a:lnTo>
                    <a:pt x="36035" y="10909"/>
                  </a:lnTo>
                  <a:lnTo>
                    <a:pt x="32154" y="5103"/>
                  </a:lnTo>
                  <a:lnTo>
                    <a:pt x="26231" y="1339"/>
                  </a:lnTo>
                  <a:lnTo>
                    <a:pt x="1871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840951" y="702146"/>
              <a:ext cx="103098" cy="222529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969093" y="684454"/>
              <a:ext cx="37465" cy="236220"/>
            </a:xfrm>
            <a:custGeom>
              <a:avLst/>
              <a:gdLst/>
              <a:ahLst/>
              <a:cxnLst/>
              <a:rect l="l" t="t" r="r" b="b"/>
              <a:pathLst>
                <a:path w="37464" h="236219">
                  <a:moveTo>
                    <a:pt x="32664" y="70773"/>
                  </a:moveTo>
                  <a:lnTo>
                    <a:pt x="4423" y="70773"/>
                  </a:lnTo>
                  <a:lnTo>
                    <a:pt x="4423" y="236140"/>
                  </a:lnTo>
                  <a:lnTo>
                    <a:pt x="32664" y="236140"/>
                  </a:lnTo>
                  <a:lnTo>
                    <a:pt x="32664" y="70773"/>
                  </a:lnTo>
                  <a:close/>
                </a:path>
                <a:path w="37464" h="236219">
                  <a:moveTo>
                    <a:pt x="18714" y="0"/>
                  </a:moveTo>
                  <a:lnTo>
                    <a:pt x="11196" y="1339"/>
                  </a:lnTo>
                  <a:lnTo>
                    <a:pt x="5274" y="5103"/>
                  </a:lnTo>
                  <a:lnTo>
                    <a:pt x="1392" y="10909"/>
                  </a:lnTo>
                  <a:lnTo>
                    <a:pt x="0" y="18373"/>
                  </a:lnTo>
                  <a:lnTo>
                    <a:pt x="1392" y="25981"/>
                  </a:lnTo>
                  <a:lnTo>
                    <a:pt x="5274" y="31771"/>
                  </a:lnTo>
                  <a:lnTo>
                    <a:pt x="11196" y="35456"/>
                  </a:lnTo>
                  <a:lnTo>
                    <a:pt x="18714" y="36748"/>
                  </a:lnTo>
                  <a:lnTo>
                    <a:pt x="26231" y="35456"/>
                  </a:lnTo>
                  <a:lnTo>
                    <a:pt x="32154" y="31771"/>
                  </a:lnTo>
                  <a:lnTo>
                    <a:pt x="36035" y="25981"/>
                  </a:lnTo>
                  <a:lnTo>
                    <a:pt x="37428" y="18373"/>
                  </a:lnTo>
                  <a:lnTo>
                    <a:pt x="36035" y="10909"/>
                  </a:lnTo>
                  <a:lnTo>
                    <a:pt x="32154" y="5103"/>
                  </a:lnTo>
                  <a:lnTo>
                    <a:pt x="26231" y="1339"/>
                  </a:lnTo>
                  <a:lnTo>
                    <a:pt x="1871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3038131" y="751144"/>
              <a:ext cx="152096" cy="245667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2" name="object 22"/>
          <p:cNvGrpSpPr/>
          <p:nvPr/>
        </p:nvGrpSpPr>
        <p:grpSpPr>
          <a:xfrm>
            <a:off x="573190" y="1089990"/>
            <a:ext cx="426084" cy="281305"/>
            <a:chOff x="573190" y="1089990"/>
            <a:chExt cx="426084" cy="281305"/>
          </a:xfrm>
        </p:grpSpPr>
        <p:sp>
          <p:nvSpPr>
            <p:cNvPr id="23" name="object 23"/>
            <p:cNvSpPr/>
            <p:nvPr/>
          </p:nvSpPr>
          <p:spPr>
            <a:xfrm>
              <a:off x="573190" y="1089990"/>
              <a:ext cx="343525" cy="227292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946999" y="1274070"/>
              <a:ext cx="52069" cy="97155"/>
            </a:xfrm>
            <a:custGeom>
              <a:avLst/>
              <a:gdLst/>
              <a:ahLst/>
              <a:cxnLst/>
              <a:rect l="l" t="t" r="r" b="b"/>
              <a:pathLst>
                <a:path w="52069" h="97155">
                  <a:moveTo>
                    <a:pt x="27901" y="0"/>
                  </a:moveTo>
                  <a:lnTo>
                    <a:pt x="19921" y="1361"/>
                  </a:lnTo>
                  <a:lnTo>
                    <a:pt x="13312" y="5274"/>
                  </a:lnTo>
                  <a:lnTo>
                    <a:pt x="8809" y="11483"/>
                  </a:lnTo>
                  <a:lnTo>
                    <a:pt x="7145" y="19735"/>
                  </a:lnTo>
                  <a:lnTo>
                    <a:pt x="8751" y="28273"/>
                  </a:lnTo>
                  <a:lnTo>
                    <a:pt x="13100" y="34451"/>
                  </a:lnTo>
                  <a:lnTo>
                    <a:pt x="19490" y="38204"/>
                  </a:lnTo>
                  <a:lnTo>
                    <a:pt x="27220" y="39470"/>
                  </a:lnTo>
                  <a:lnTo>
                    <a:pt x="29602" y="39470"/>
                  </a:lnTo>
                  <a:lnTo>
                    <a:pt x="30963" y="39129"/>
                  </a:lnTo>
                  <a:lnTo>
                    <a:pt x="28853" y="52027"/>
                  </a:lnTo>
                  <a:lnTo>
                    <a:pt x="22754" y="63458"/>
                  </a:lnTo>
                  <a:lnTo>
                    <a:pt x="13020" y="73102"/>
                  </a:lnTo>
                  <a:lnTo>
                    <a:pt x="0" y="80641"/>
                  </a:lnTo>
                  <a:lnTo>
                    <a:pt x="6805" y="96974"/>
                  </a:lnTo>
                  <a:lnTo>
                    <a:pt x="25593" y="86410"/>
                  </a:lnTo>
                  <a:lnTo>
                    <a:pt x="39725" y="71922"/>
                  </a:lnTo>
                  <a:lnTo>
                    <a:pt x="48625" y="54053"/>
                  </a:lnTo>
                  <a:lnTo>
                    <a:pt x="51719" y="33345"/>
                  </a:lnTo>
                  <a:lnTo>
                    <a:pt x="50103" y="19378"/>
                  </a:lnTo>
                  <a:lnTo>
                    <a:pt x="45424" y="8889"/>
                  </a:lnTo>
                  <a:lnTo>
                    <a:pt x="37939" y="2291"/>
                  </a:lnTo>
                  <a:lnTo>
                    <a:pt x="2790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5" name="object 25"/>
          <p:cNvSpPr/>
          <p:nvPr/>
        </p:nvSpPr>
        <p:spPr>
          <a:xfrm>
            <a:off x="1114747" y="1089990"/>
            <a:ext cx="29209" cy="223520"/>
          </a:xfrm>
          <a:custGeom>
            <a:avLst/>
            <a:gdLst/>
            <a:ahLst/>
            <a:cxnLst/>
            <a:rect l="l" t="t" r="r" b="b"/>
            <a:pathLst>
              <a:path w="29209" h="223519">
                <a:moveTo>
                  <a:pt x="28581" y="0"/>
                </a:moveTo>
                <a:lnTo>
                  <a:pt x="0" y="0"/>
                </a:lnTo>
                <a:lnTo>
                  <a:pt x="0" y="223210"/>
                </a:lnTo>
                <a:lnTo>
                  <a:pt x="28581" y="223210"/>
                </a:lnTo>
                <a:lnTo>
                  <a:pt x="28581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1195524" y="1143751"/>
            <a:ext cx="132701" cy="169449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27" name="object 27"/>
          <p:cNvGrpSpPr/>
          <p:nvPr/>
        </p:nvGrpSpPr>
        <p:grpSpPr>
          <a:xfrm>
            <a:off x="1376543" y="1143751"/>
            <a:ext cx="481965" cy="173990"/>
            <a:chOff x="1376543" y="1143751"/>
            <a:chExt cx="481965" cy="173990"/>
          </a:xfrm>
        </p:grpSpPr>
        <p:sp>
          <p:nvSpPr>
            <p:cNvPr id="28" name="object 28"/>
            <p:cNvSpPr/>
            <p:nvPr/>
          </p:nvSpPr>
          <p:spPr>
            <a:xfrm>
              <a:off x="1547319" y="1143751"/>
              <a:ext cx="140527" cy="173532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376543" y="1143751"/>
              <a:ext cx="132701" cy="169449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725615" y="1143751"/>
              <a:ext cx="132701" cy="169449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1" name="object 31"/>
          <p:cNvGrpSpPr/>
          <p:nvPr/>
        </p:nvGrpSpPr>
        <p:grpSpPr>
          <a:xfrm>
            <a:off x="1422844" y="1567578"/>
            <a:ext cx="241935" cy="140970"/>
            <a:chOff x="1422844" y="1567578"/>
            <a:chExt cx="241935" cy="140970"/>
          </a:xfrm>
        </p:grpSpPr>
        <p:sp>
          <p:nvSpPr>
            <p:cNvPr id="32" name="object 32"/>
            <p:cNvSpPr/>
            <p:nvPr/>
          </p:nvSpPr>
          <p:spPr>
            <a:xfrm>
              <a:off x="1422844" y="1575147"/>
              <a:ext cx="94410" cy="130660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539901" y="1567578"/>
              <a:ext cx="22225" cy="138430"/>
            </a:xfrm>
            <a:custGeom>
              <a:avLst/>
              <a:gdLst/>
              <a:ahLst/>
              <a:cxnLst/>
              <a:rect l="l" t="t" r="r" b="b"/>
              <a:pathLst>
                <a:path w="22225" h="138430">
                  <a:moveTo>
                    <a:pt x="19121" y="41429"/>
                  </a:moveTo>
                  <a:lnTo>
                    <a:pt x="2589" y="41429"/>
                  </a:lnTo>
                  <a:lnTo>
                    <a:pt x="2589" y="138229"/>
                  </a:lnTo>
                  <a:lnTo>
                    <a:pt x="19121" y="138229"/>
                  </a:lnTo>
                  <a:lnTo>
                    <a:pt x="19121" y="41429"/>
                  </a:lnTo>
                  <a:close/>
                </a:path>
                <a:path w="22225" h="138430">
                  <a:moveTo>
                    <a:pt x="17328" y="0"/>
                  </a:moveTo>
                  <a:lnTo>
                    <a:pt x="4581" y="0"/>
                  </a:lnTo>
                  <a:lnTo>
                    <a:pt x="0" y="4381"/>
                  </a:lnTo>
                  <a:lnTo>
                    <a:pt x="0" y="17328"/>
                  </a:lnTo>
                  <a:lnTo>
                    <a:pt x="4581" y="21511"/>
                  </a:lnTo>
                  <a:lnTo>
                    <a:pt x="17328" y="21511"/>
                  </a:lnTo>
                  <a:lnTo>
                    <a:pt x="21909" y="17328"/>
                  </a:lnTo>
                  <a:lnTo>
                    <a:pt x="21909" y="4381"/>
                  </a:lnTo>
                  <a:lnTo>
                    <a:pt x="1732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582525" y="1606617"/>
              <a:ext cx="82260" cy="101580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5" name="object 35"/>
          <p:cNvGrpSpPr/>
          <p:nvPr/>
        </p:nvGrpSpPr>
        <p:grpSpPr>
          <a:xfrm>
            <a:off x="1729917" y="1567578"/>
            <a:ext cx="469900" cy="140970"/>
            <a:chOff x="1729917" y="1567578"/>
            <a:chExt cx="469900" cy="140970"/>
          </a:xfrm>
        </p:grpSpPr>
        <p:sp>
          <p:nvSpPr>
            <p:cNvPr id="36" name="object 36"/>
            <p:cNvSpPr/>
            <p:nvPr/>
          </p:nvSpPr>
          <p:spPr>
            <a:xfrm>
              <a:off x="1729917" y="1567578"/>
              <a:ext cx="113033" cy="138229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1870058" y="1606617"/>
              <a:ext cx="77679" cy="99190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1973969" y="1567578"/>
              <a:ext cx="22225" cy="138430"/>
            </a:xfrm>
            <a:custGeom>
              <a:avLst/>
              <a:gdLst/>
              <a:ahLst/>
              <a:cxnLst/>
              <a:rect l="l" t="t" r="r" b="b"/>
              <a:pathLst>
                <a:path w="22225" h="138430">
                  <a:moveTo>
                    <a:pt x="19121" y="41429"/>
                  </a:moveTo>
                  <a:lnTo>
                    <a:pt x="2589" y="41429"/>
                  </a:lnTo>
                  <a:lnTo>
                    <a:pt x="2589" y="138229"/>
                  </a:lnTo>
                  <a:lnTo>
                    <a:pt x="19121" y="138229"/>
                  </a:lnTo>
                  <a:lnTo>
                    <a:pt x="19121" y="41429"/>
                  </a:lnTo>
                  <a:close/>
                </a:path>
                <a:path w="22225" h="138430">
                  <a:moveTo>
                    <a:pt x="17328" y="0"/>
                  </a:moveTo>
                  <a:lnTo>
                    <a:pt x="4581" y="0"/>
                  </a:lnTo>
                  <a:lnTo>
                    <a:pt x="0" y="4381"/>
                  </a:lnTo>
                  <a:lnTo>
                    <a:pt x="0" y="17328"/>
                  </a:lnTo>
                  <a:lnTo>
                    <a:pt x="4581" y="21511"/>
                  </a:lnTo>
                  <a:lnTo>
                    <a:pt x="17328" y="21511"/>
                  </a:lnTo>
                  <a:lnTo>
                    <a:pt x="21909" y="17328"/>
                  </a:lnTo>
                  <a:lnTo>
                    <a:pt x="21909" y="4381"/>
                  </a:lnTo>
                  <a:lnTo>
                    <a:pt x="1732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2016593" y="1606617"/>
              <a:ext cx="82260" cy="101580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2121739" y="1606617"/>
              <a:ext cx="77679" cy="99190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1" name="object 41"/>
          <p:cNvGrpSpPr/>
          <p:nvPr/>
        </p:nvGrpSpPr>
        <p:grpSpPr>
          <a:xfrm>
            <a:off x="570576" y="1561602"/>
            <a:ext cx="2310130" cy="400050"/>
            <a:chOff x="570576" y="1561602"/>
            <a:chExt cx="2310130" cy="400050"/>
          </a:xfrm>
        </p:grpSpPr>
        <p:sp>
          <p:nvSpPr>
            <p:cNvPr id="42" name="object 42"/>
            <p:cNvSpPr/>
            <p:nvPr/>
          </p:nvSpPr>
          <p:spPr>
            <a:xfrm>
              <a:off x="2263554" y="1563993"/>
              <a:ext cx="84849" cy="144204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2377444" y="1568973"/>
              <a:ext cx="77081" cy="139225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2484402" y="1561602"/>
              <a:ext cx="206507" cy="146595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2713795" y="1606617"/>
              <a:ext cx="77679" cy="99190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570576" y="1566582"/>
              <a:ext cx="2309546" cy="394540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7" name="object 47"/>
          <p:cNvSpPr/>
          <p:nvPr/>
        </p:nvSpPr>
        <p:spPr>
          <a:xfrm>
            <a:off x="4364197" y="3167204"/>
            <a:ext cx="28575" cy="222885"/>
          </a:xfrm>
          <a:custGeom>
            <a:avLst/>
            <a:gdLst/>
            <a:ahLst/>
            <a:cxnLst/>
            <a:rect l="l" t="t" r="r" b="b"/>
            <a:pathLst>
              <a:path w="28575" h="222885">
                <a:moveTo>
                  <a:pt x="28463" y="0"/>
                </a:moveTo>
                <a:lnTo>
                  <a:pt x="0" y="0"/>
                </a:lnTo>
                <a:lnTo>
                  <a:pt x="0" y="222289"/>
                </a:lnTo>
                <a:lnTo>
                  <a:pt x="28463" y="222289"/>
                </a:lnTo>
                <a:lnTo>
                  <a:pt x="28463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/>
          <p:nvPr/>
        </p:nvSpPr>
        <p:spPr>
          <a:xfrm>
            <a:off x="4444642" y="3220743"/>
            <a:ext cx="132153" cy="168750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49" name="object 49"/>
          <p:cNvGrpSpPr/>
          <p:nvPr/>
        </p:nvGrpSpPr>
        <p:grpSpPr>
          <a:xfrm>
            <a:off x="4624981" y="3154328"/>
            <a:ext cx="1149985" cy="239395"/>
            <a:chOff x="4624981" y="3154328"/>
            <a:chExt cx="1149985" cy="239395"/>
          </a:xfrm>
        </p:grpSpPr>
        <p:sp>
          <p:nvSpPr>
            <p:cNvPr id="50" name="object 50"/>
            <p:cNvSpPr/>
            <p:nvPr/>
          </p:nvSpPr>
          <p:spPr>
            <a:xfrm>
              <a:off x="4624981" y="3220743"/>
              <a:ext cx="132153" cy="168750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4795087" y="3220744"/>
              <a:ext cx="139947" cy="172816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4972648" y="3220743"/>
              <a:ext cx="132154" cy="168750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/>
            <p:cNvSpPr/>
            <p:nvPr/>
          </p:nvSpPr>
          <p:spPr>
            <a:xfrm>
              <a:off x="5135807" y="3220743"/>
              <a:ext cx="121649" cy="172816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/>
            <p:cNvSpPr/>
            <p:nvPr/>
          </p:nvSpPr>
          <p:spPr>
            <a:xfrm>
              <a:off x="5282769" y="3220744"/>
              <a:ext cx="139947" cy="172816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/>
            <p:cNvSpPr/>
            <p:nvPr/>
          </p:nvSpPr>
          <p:spPr>
            <a:xfrm>
              <a:off x="5455586" y="3154328"/>
              <a:ext cx="37465" cy="235585"/>
            </a:xfrm>
            <a:custGeom>
              <a:avLst/>
              <a:gdLst/>
              <a:ahLst/>
              <a:cxnLst/>
              <a:rect l="l" t="t" r="r" b="b"/>
              <a:pathLst>
                <a:path w="37464" h="235585">
                  <a:moveTo>
                    <a:pt x="32530" y="70482"/>
                  </a:moveTo>
                  <a:lnTo>
                    <a:pt x="4405" y="70482"/>
                  </a:lnTo>
                  <a:lnTo>
                    <a:pt x="4405" y="235166"/>
                  </a:lnTo>
                  <a:lnTo>
                    <a:pt x="32530" y="235166"/>
                  </a:lnTo>
                  <a:lnTo>
                    <a:pt x="32530" y="70482"/>
                  </a:lnTo>
                  <a:close/>
                </a:path>
                <a:path w="37464" h="235585">
                  <a:moveTo>
                    <a:pt x="18637" y="0"/>
                  </a:moveTo>
                  <a:lnTo>
                    <a:pt x="11150" y="1334"/>
                  </a:lnTo>
                  <a:lnTo>
                    <a:pt x="5252" y="5082"/>
                  </a:lnTo>
                  <a:lnTo>
                    <a:pt x="1387" y="10864"/>
                  </a:lnTo>
                  <a:lnTo>
                    <a:pt x="0" y="18298"/>
                  </a:lnTo>
                  <a:lnTo>
                    <a:pt x="1387" y="25874"/>
                  </a:lnTo>
                  <a:lnTo>
                    <a:pt x="5252" y="31640"/>
                  </a:lnTo>
                  <a:lnTo>
                    <a:pt x="11150" y="35309"/>
                  </a:lnTo>
                  <a:lnTo>
                    <a:pt x="18637" y="36596"/>
                  </a:lnTo>
                  <a:lnTo>
                    <a:pt x="26123" y="35309"/>
                  </a:lnTo>
                  <a:lnTo>
                    <a:pt x="32021" y="31640"/>
                  </a:lnTo>
                  <a:lnTo>
                    <a:pt x="35887" y="25874"/>
                  </a:lnTo>
                  <a:lnTo>
                    <a:pt x="37274" y="18298"/>
                  </a:lnTo>
                  <a:lnTo>
                    <a:pt x="35887" y="10864"/>
                  </a:lnTo>
                  <a:lnTo>
                    <a:pt x="32021" y="5082"/>
                  </a:lnTo>
                  <a:lnTo>
                    <a:pt x="26123" y="1334"/>
                  </a:lnTo>
                  <a:lnTo>
                    <a:pt x="1863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/>
            <p:cNvSpPr/>
            <p:nvPr/>
          </p:nvSpPr>
          <p:spPr>
            <a:xfrm>
              <a:off x="5519257" y="3171948"/>
              <a:ext cx="255192" cy="221612"/>
            </a:xfrm>
            <a:prstGeom prst="rect">
              <a:avLst/>
            </a:prstGeom>
            <a:blipFill>
              <a:blip r:embed="rId2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7" name="object 57"/>
          <p:cNvSpPr/>
          <p:nvPr/>
        </p:nvSpPr>
        <p:spPr>
          <a:xfrm>
            <a:off x="14347516" y="3167204"/>
            <a:ext cx="28575" cy="222885"/>
          </a:xfrm>
          <a:custGeom>
            <a:avLst/>
            <a:gdLst/>
            <a:ahLst/>
            <a:cxnLst/>
            <a:rect l="l" t="t" r="r" b="b"/>
            <a:pathLst>
              <a:path w="28575" h="222885">
                <a:moveTo>
                  <a:pt x="28463" y="0"/>
                </a:moveTo>
                <a:lnTo>
                  <a:pt x="0" y="0"/>
                </a:lnTo>
                <a:lnTo>
                  <a:pt x="0" y="222289"/>
                </a:lnTo>
                <a:lnTo>
                  <a:pt x="28463" y="222289"/>
                </a:lnTo>
                <a:lnTo>
                  <a:pt x="28463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8" name="object 58"/>
          <p:cNvSpPr/>
          <p:nvPr/>
        </p:nvSpPr>
        <p:spPr>
          <a:xfrm>
            <a:off x="14427959" y="3220743"/>
            <a:ext cx="132153" cy="168750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59" name="object 59"/>
          <p:cNvGrpSpPr/>
          <p:nvPr/>
        </p:nvGrpSpPr>
        <p:grpSpPr>
          <a:xfrm>
            <a:off x="14608299" y="3154328"/>
            <a:ext cx="1149985" cy="239395"/>
            <a:chOff x="14608299" y="3154328"/>
            <a:chExt cx="1149985" cy="239395"/>
          </a:xfrm>
        </p:grpSpPr>
        <p:sp>
          <p:nvSpPr>
            <p:cNvPr id="60" name="object 60"/>
            <p:cNvSpPr/>
            <p:nvPr/>
          </p:nvSpPr>
          <p:spPr>
            <a:xfrm>
              <a:off x="14608299" y="3220743"/>
              <a:ext cx="132153" cy="168750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/>
            <p:cNvSpPr/>
            <p:nvPr/>
          </p:nvSpPr>
          <p:spPr>
            <a:xfrm>
              <a:off x="14778404" y="3220744"/>
              <a:ext cx="139947" cy="172816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/>
            <p:cNvSpPr/>
            <p:nvPr/>
          </p:nvSpPr>
          <p:spPr>
            <a:xfrm>
              <a:off x="14955965" y="3220743"/>
              <a:ext cx="132154" cy="168750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/>
            <p:cNvSpPr/>
            <p:nvPr/>
          </p:nvSpPr>
          <p:spPr>
            <a:xfrm>
              <a:off x="15119125" y="3220743"/>
              <a:ext cx="121649" cy="172816"/>
            </a:xfrm>
            <a:prstGeom prst="rect">
              <a:avLst/>
            </a:prstGeom>
            <a:blipFill>
              <a:blip r:embed="rId2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/>
            <p:cNvSpPr/>
            <p:nvPr/>
          </p:nvSpPr>
          <p:spPr>
            <a:xfrm>
              <a:off x="15266086" y="3220744"/>
              <a:ext cx="139947" cy="172816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/>
            <p:cNvSpPr/>
            <p:nvPr/>
          </p:nvSpPr>
          <p:spPr>
            <a:xfrm>
              <a:off x="15438903" y="3154328"/>
              <a:ext cx="37465" cy="235585"/>
            </a:xfrm>
            <a:custGeom>
              <a:avLst/>
              <a:gdLst/>
              <a:ahLst/>
              <a:cxnLst/>
              <a:rect l="l" t="t" r="r" b="b"/>
              <a:pathLst>
                <a:path w="37465" h="235585">
                  <a:moveTo>
                    <a:pt x="32530" y="70482"/>
                  </a:moveTo>
                  <a:lnTo>
                    <a:pt x="4405" y="70482"/>
                  </a:lnTo>
                  <a:lnTo>
                    <a:pt x="4405" y="235166"/>
                  </a:lnTo>
                  <a:lnTo>
                    <a:pt x="32530" y="235166"/>
                  </a:lnTo>
                  <a:lnTo>
                    <a:pt x="32530" y="70482"/>
                  </a:lnTo>
                  <a:close/>
                </a:path>
                <a:path w="37465" h="235585">
                  <a:moveTo>
                    <a:pt x="18637" y="0"/>
                  </a:moveTo>
                  <a:lnTo>
                    <a:pt x="11150" y="1334"/>
                  </a:lnTo>
                  <a:lnTo>
                    <a:pt x="5252" y="5082"/>
                  </a:lnTo>
                  <a:lnTo>
                    <a:pt x="1387" y="10864"/>
                  </a:lnTo>
                  <a:lnTo>
                    <a:pt x="0" y="18298"/>
                  </a:lnTo>
                  <a:lnTo>
                    <a:pt x="1387" y="25874"/>
                  </a:lnTo>
                  <a:lnTo>
                    <a:pt x="5252" y="31640"/>
                  </a:lnTo>
                  <a:lnTo>
                    <a:pt x="11150" y="35309"/>
                  </a:lnTo>
                  <a:lnTo>
                    <a:pt x="18637" y="36596"/>
                  </a:lnTo>
                  <a:lnTo>
                    <a:pt x="26123" y="35309"/>
                  </a:lnTo>
                  <a:lnTo>
                    <a:pt x="32021" y="31640"/>
                  </a:lnTo>
                  <a:lnTo>
                    <a:pt x="35887" y="25874"/>
                  </a:lnTo>
                  <a:lnTo>
                    <a:pt x="37274" y="18298"/>
                  </a:lnTo>
                  <a:lnTo>
                    <a:pt x="35887" y="10864"/>
                  </a:lnTo>
                  <a:lnTo>
                    <a:pt x="32021" y="5082"/>
                  </a:lnTo>
                  <a:lnTo>
                    <a:pt x="26123" y="1334"/>
                  </a:lnTo>
                  <a:lnTo>
                    <a:pt x="1863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/>
            <p:cNvSpPr/>
            <p:nvPr/>
          </p:nvSpPr>
          <p:spPr>
            <a:xfrm>
              <a:off x="15502574" y="3171948"/>
              <a:ext cx="255192" cy="221612"/>
            </a:xfrm>
            <a:prstGeom prst="rect">
              <a:avLst/>
            </a:prstGeom>
            <a:blipFill>
              <a:blip r:embed="rId2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7" name="object 67"/>
          <p:cNvSpPr/>
          <p:nvPr/>
        </p:nvSpPr>
        <p:spPr>
          <a:xfrm>
            <a:off x="140405" y="265172"/>
            <a:ext cx="0" cy="13766165"/>
          </a:xfrm>
          <a:custGeom>
            <a:avLst/>
            <a:gdLst/>
            <a:ahLst/>
            <a:cxnLst/>
            <a:rect l="l" t="t" r="r" b="b"/>
            <a:pathLst>
              <a:path w="0" h="13766165">
                <a:moveTo>
                  <a:pt x="0" y="0"/>
                </a:moveTo>
                <a:lnTo>
                  <a:pt x="0" y="13765649"/>
                </a:lnTo>
              </a:path>
            </a:pathLst>
          </a:custGeom>
          <a:ln w="11859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8" name="object 68"/>
          <p:cNvSpPr/>
          <p:nvPr/>
        </p:nvSpPr>
        <p:spPr>
          <a:xfrm>
            <a:off x="265342" y="14113994"/>
            <a:ext cx="19615150" cy="0"/>
          </a:xfrm>
          <a:custGeom>
            <a:avLst/>
            <a:gdLst/>
            <a:ahLst/>
            <a:cxnLst/>
            <a:rect l="l" t="t" r="r" b="b"/>
            <a:pathLst>
              <a:path w="19615150" h="0">
                <a:moveTo>
                  <a:pt x="0" y="0"/>
                </a:moveTo>
                <a:lnTo>
                  <a:pt x="19615041" y="0"/>
                </a:lnTo>
              </a:path>
            </a:pathLst>
          </a:custGeom>
          <a:ln w="11859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9" name="object 69"/>
          <p:cNvSpPr/>
          <p:nvPr/>
        </p:nvSpPr>
        <p:spPr>
          <a:xfrm>
            <a:off x="19963671" y="223580"/>
            <a:ext cx="0" cy="13766165"/>
          </a:xfrm>
          <a:custGeom>
            <a:avLst/>
            <a:gdLst/>
            <a:ahLst/>
            <a:cxnLst/>
            <a:rect l="l" t="t" r="r" b="b"/>
            <a:pathLst>
              <a:path w="0" h="13766165">
                <a:moveTo>
                  <a:pt x="0" y="13765649"/>
                </a:moveTo>
                <a:lnTo>
                  <a:pt x="0" y="0"/>
                </a:lnTo>
              </a:path>
            </a:pathLst>
          </a:custGeom>
          <a:ln w="11859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70" name="object 70"/>
          <p:cNvSpPr/>
          <p:nvPr/>
        </p:nvSpPr>
        <p:spPr>
          <a:xfrm>
            <a:off x="223693" y="140409"/>
            <a:ext cx="19615150" cy="0"/>
          </a:xfrm>
          <a:custGeom>
            <a:avLst/>
            <a:gdLst/>
            <a:ahLst/>
            <a:cxnLst/>
            <a:rect l="l" t="t" r="r" b="b"/>
            <a:pathLst>
              <a:path w="19615150" h="0">
                <a:moveTo>
                  <a:pt x="19615041" y="0"/>
                </a:moveTo>
                <a:lnTo>
                  <a:pt x="0" y="0"/>
                </a:lnTo>
              </a:path>
            </a:pathLst>
          </a:custGeom>
          <a:ln w="11859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71" name="object 71"/>
          <p:cNvSpPr/>
          <p:nvPr/>
        </p:nvSpPr>
        <p:spPr>
          <a:xfrm>
            <a:off x="140405" y="14072406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10" h="41909">
                <a:moveTo>
                  <a:pt x="0" y="0"/>
                </a:moveTo>
                <a:lnTo>
                  <a:pt x="0" y="41592"/>
                </a:lnTo>
                <a:lnTo>
                  <a:pt x="41640" y="41592"/>
                </a:lnTo>
              </a:path>
            </a:pathLst>
          </a:custGeom>
          <a:ln w="1185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2" name="object 72"/>
          <p:cNvSpPr/>
          <p:nvPr/>
        </p:nvSpPr>
        <p:spPr>
          <a:xfrm>
            <a:off x="19922021" y="14072406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09">
                <a:moveTo>
                  <a:pt x="0" y="41592"/>
                </a:moveTo>
                <a:lnTo>
                  <a:pt x="41652" y="41592"/>
                </a:lnTo>
                <a:lnTo>
                  <a:pt x="41652" y="0"/>
                </a:lnTo>
              </a:path>
            </a:pathLst>
          </a:custGeom>
          <a:ln w="1185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3" name="object 73"/>
          <p:cNvSpPr/>
          <p:nvPr/>
        </p:nvSpPr>
        <p:spPr>
          <a:xfrm>
            <a:off x="19922021" y="140409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52" y="41592"/>
                </a:moveTo>
                <a:lnTo>
                  <a:pt x="41652" y="0"/>
                </a:lnTo>
                <a:lnTo>
                  <a:pt x="0" y="0"/>
                </a:lnTo>
              </a:path>
            </a:pathLst>
          </a:custGeom>
          <a:ln w="1185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4" name="object 74"/>
          <p:cNvSpPr/>
          <p:nvPr/>
        </p:nvSpPr>
        <p:spPr>
          <a:xfrm>
            <a:off x="140405" y="140409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10" h="41910">
                <a:moveTo>
                  <a:pt x="41640" y="0"/>
                </a:moveTo>
                <a:lnTo>
                  <a:pt x="0" y="0"/>
                </a:lnTo>
                <a:lnTo>
                  <a:pt x="0" y="41592"/>
                </a:lnTo>
              </a:path>
            </a:pathLst>
          </a:custGeom>
          <a:ln w="1185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2020-09-24T12:43:34Z</dcterms:created>
  <dcterms:modified xsi:type="dcterms:W3CDTF">2020-09-24T12:43:34Z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2020-09-24T00:00:00Z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2020-09-24T00:00:00Z</vt:filetime>
  </property>
</Properties>
</file>