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08900" cy="10839450"/>
  <p:notesSz cx="7708900" cy="108394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8167" y="3360229"/>
            <a:ext cx="6552565" cy="22762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6335" y="6070092"/>
            <a:ext cx="5396230" cy="27098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445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70083" y="2493073"/>
            <a:ext cx="3353371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445" y="433578"/>
            <a:ext cx="6938010" cy="17343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445" y="2493073"/>
            <a:ext cx="6938010" cy="71540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21026" y="10080689"/>
            <a:ext cx="2466848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445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50408" y="10080689"/>
            <a:ext cx="1773047" cy="5419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35.png"/><Relationship Id="rId5" Type="http://schemas.openxmlformats.org/officeDocument/2006/relationships/image" Target="../media/image34.png"/><Relationship Id="rId6" Type="http://schemas.openxmlformats.org/officeDocument/2006/relationships/image" Target="../media/image42.png"/><Relationship Id="rId7" Type="http://schemas.openxmlformats.org/officeDocument/2006/relationships/image" Target="../media/image38.png"/><Relationship Id="rId8" Type="http://schemas.openxmlformats.org/officeDocument/2006/relationships/image" Target="../media/image43.png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7.png"/><Relationship Id="rId16" Type="http://schemas.openxmlformats.org/officeDocument/2006/relationships/image" Target="../media/image8.png"/><Relationship Id="rId17" Type="http://schemas.openxmlformats.org/officeDocument/2006/relationships/image" Target="../media/image9.png"/><Relationship Id="rId18" Type="http://schemas.openxmlformats.org/officeDocument/2006/relationships/image" Target="../media/image10.png"/><Relationship Id="rId19" Type="http://schemas.openxmlformats.org/officeDocument/2006/relationships/image" Target="../media/image11.png"/><Relationship Id="rId20" Type="http://schemas.openxmlformats.org/officeDocument/2006/relationships/image" Target="../media/image12.png"/><Relationship Id="rId21" Type="http://schemas.openxmlformats.org/officeDocument/2006/relationships/image" Target="../media/image13.png"/><Relationship Id="rId22" Type="http://schemas.openxmlformats.org/officeDocument/2006/relationships/image" Target="../media/image14.png"/><Relationship Id="rId23" Type="http://schemas.openxmlformats.org/officeDocument/2006/relationships/image" Target="../media/image15.png"/><Relationship Id="rId24" Type="http://schemas.openxmlformats.org/officeDocument/2006/relationships/image" Target="../media/image16.png"/><Relationship Id="rId25" Type="http://schemas.openxmlformats.org/officeDocument/2006/relationships/image" Target="../media/image17.png"/><Relationship Id="rId26" Type="http://schemas.openxmlformats.org/officeDocument/2006/relationships/image" Target="../media/image44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Relationship Id="rId29" Type="http://schemas.openxmlformats.org/officeDocument/2006/relationships/image" Target="../media/image23.png"/><Relationship Id="rId30" Type="http://schemas.openxmlformats.org/officeDocument/2006/relationships/image" Target="../media/image24.png"/><Relationship Id="rId31" Type="http://schemas.openxmlformats.org/officeDocument/2006/relationships/image" Target="../media/image25.png"/><Relationship Id="rId32" Type="http://schemas.openxmlformats.org/officeDocument/2006/relationships/image" Target="../media/image26.png"/><Relationship Id="rId33" Type="http://schemas.openxmlformats.org/officeDocument/2006/relationships/image" Target="../media/image27.png"/><Relationship Id="rId34" Type="http://schemas.openxmlformats.org/officeDocument/2006/relationships/image" Target="../media/image28.png"/><Relationship Id="rId35" Type="http://schemas.openxmlformats.org/officeDocument/2006/relationships/image" Target="../media/image29.png"/><Relationship Id="rId36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996" y="0"/>
            <a:ext cx="7560309" cy="10836275"/>
            <a:chOff x="71996" y="0"/>
            <a:chExt cx="7560309" cy="10836275"/>
          </a:xfrm>
        </p:grpSpPr>
        <p:sp>
          <p:nvSpPr>
            <p:cNvPr id="3" name="object 3"/>
            <p:cNvSpPr/>
            <p:nvPr/>
          </p:nvSpPr>
          <p:spPr>
            <a:xfrm>
              <a:off x="78346" y="78346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82552" y="106856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0" y="0"/>
                  </a:moveTo>
                  <a:lnTo>
                    <a:pt x="7182967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55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38480" y="1503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718296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0350" y="150348"/>
              <a:ext cx="7403465" cy="10535920"/>
            </a:xfrm>
            <a:custGeom>
              <a:avLst/>
              <a:gdLst/>
              <a:ahLst/>
              <a:cxnLst/>
              <a:rect l="l" t="t" r="r" b="b"/>
              <a:pathLst>
                <a:path w="740346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069" y="10535297"/>
                  </a:lnTo>
                </a:path>
                <a:path w="7403465" h="10535920">
                  <a:moveTo>
                    <a:pt x="7359230" y="10535297"/>
                  </a:moveTo>
                  <a:lnTo>
                    <a:pt x="7403299" y="10535297"/>
                  </a:lnTo>
                  <a:lnTo>
                    <a:pt x="7403299" y="10490657"/>
                  </a:lnTo>
                </a:path>
                <a:path w="7403465" h="10535920">
                  <a:moveTo>
                    <a:pt x="7403299" y="44640"/>
                  </a:moveTo>
                  <a:lnTo>
                    <a:pt x="7403299" y="0"/>
                  </a:lnTo>
                  <a:lnTo>
                    <a:pt x="7359230" y="0"/>
                  </a:lnTo>
                </a:path>
                <a:path w="7403465" h="10535920">
                  <a:moveTo>
                    <a:pt x="44069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58350" y="0"/>
              <a:ext cx="0" cy="10836275"/>
            </a:xfrm>
            <a:custGeom>
              <a:avLst/>
              <a:gdLst/>
              <a:ahLst/>
              <a:cxnLst/>
              <a:rect l="l" t="t" r="r" b="b"/>
              <a:pathLst>
                <a:path w="0" h="10836275">
                  <a:moveTo>
                    <a:pt x="0" y="0"/>
                  </a:moveTo>
                  <a:lnTo>
                    <a:pt x="0" y="108359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95833" y="676897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396" y="199758"/>
                  </a:moveTo>
                  <a:lnTo>
                    <a:pt x="26924" y="199758"/>
                  </a:lnTo>
                  <a:lnTo>
                    <a:pt x="26924" y="123558"/>
                  </a:lnTo>
                  <a:lnTo>
                    <a:pt x="106451" y="123558"/>
                  </a:lnTo>
                  <a:lnTo>
                    <a:pt x="106451" y="100698"/>
                  </a:lnTo>
                  <a:lnTo>
                    <a:pt x="26924" y="100698"/>
                  </a:lnTo>
                  <a:lnTo>
                    <a:pt x="26924" y="34658"/>
                  </a:lnTo>
                  <a:lnTo>
                    <a:pt x="121196" y="34658"/>
                  </a:lnTo>
                  <a:lnTo>
                    <a:pt x="121196" y="11798"/>
                  </a:lnTo>
                  <a:lnTo>
                    <a:pt x="0" y="11798"/>
                  </a:lnTo>
                  <a:lnTo>
                    <a:pt x="0" y="34658"/>
                  </a:lnTo>
                  <a:lnTo>
                    <a:pt x="0" y="100698"/>
                  </a:lnTo>
                  <a:lnTo>
                    <a:pt x="0" y="123558"/>
                  </a:lnTo>
                  <a:lnTo>
                    <a:pt x="0" y="199758"/>
                  </a:lnTo>
                  <a:lnTo>
                    <a:pt x="0" y="222618"/>
                  </a:lnTo>
                  <a:lnTo>
                    <a:pt x="124396" y="222618"/>
                  </a:lnTo>
                  <a:lnTo>
                    <a:pt x="124396" y="199758"/>
                  </a:lnTo>
                  <a:close/>
                </a:path>
                <a:path w="191134" h="222884">
                  <a:moveTo>
                    <a:pt x="186474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74" y="222516"/>
                  </a:lnTo>
                  <a:lnTo>
                    <a:pt x="186474" y="66687"/>
                  </a:lnTo>
                  <a:close/>
                </a:path>
                <a:path w="191134" h="222884">
                  <a:moveTo>
                    <a:pt x="190969" y="7061"/>
                  </a:moveTo>
                  <a:lnTo>
                    <a:pt x="183591" y="0"/>
                  </a:lnTo>
                  <a:lnTo>
                    <a:pt x="163068" y="0"/>
                  </a:lnTo>
                  <a:lnTo>
                    <a:pt x="155702" y="7061"/>
                  </a:lnTo>
                  <a:lnTo>
                    <a:pt x="155702" y="27901"/>
                  </a:lnTo>
                  <a:lnTo>
                    <a:pt x="163068" y="34632"/>
                  </a:lnTo>
                  <a:lnTo>
                    <a:pt x="183591" y="34632"/>
                  </a:lnTo>
                  <a:lnTo>
                    <a:pt x="190969" y="27901"/>
                  </a:lnTo>
                  <a:lnTo>
                    <a:pt x="190969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829547" y="739737"/>
              <a:ext cx="125048" cy="159677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983100" y="667273"/>
              <a:ext cx="222201" cy="2359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240443" y="739737"/>
              <a:ext cx="123445" cy="1635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394252" y="671120"/>
              <a:ext cx="125048" cy="2282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547324" y="667273"/>
              <a:ext cx="222201" cy="2359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14447" y="671120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881813" y="743584"/>
              <a:ext cx="118315" cy="15582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77722" y="694847"/>
              <a:ext cx="144927" cy="20456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252084" y="80867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346384" y="739737"/>
              <a:ext cx="115108" cy="16352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485861" y="739737"/>
              <a:ext cx="132423" cy="1635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649866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710531" y="693565"/>
              <a:ext cx="97152" cy="20969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831668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897142" y="739737"/>
              <a:ext cx="143324" cy="23149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592307" y="1064812"/>
              <a:ext cx="115429" cy="20456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730470" y="1060965"/>
              <a:ext cx="131140" cy="21226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882355" y="1064812"/>
              <a:ext cx="283026" cy="20841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187281" y="1060965"/>
              <a:ext cx="133064" cy="20841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47151" y="1060965"/>
              <a:ext cx="131140" cy="21226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499453" y="1064812"/>
              <a:ext cx="131781" cy="20456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54289" y="1109702"/>
              <a:ext cx="215468" cy="1596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916089" y="1109702"/>
              <a:ext cx="215467" cy="15967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68110" y="1232505"/>
              <a:ext cx="48895" cy="91440"/>
            </a:xfrm>
            <a:custGeom>
              <a:avLst/>
              <a:gdLst/>
              <a:ahLst/>
              <a:cxnLst/>
              <a:rect l="l" t="t" r="r" b="b"/>
              <a:pathLst>
                <a:path w="48894" h="91440">
                  <a:moveTo>
                    <a:pt x="26292" y="0"/>
                  </a:moveTo>
                  <a:lnTo>
                    <a:pt x="18772" y="1282"/>
                  </a:lnTo>
                  <a:lnTo>
                    <a:pt x="12544" y="4969"/>
                  </a:lnTo>
                  <a:lnTo>
                    <a:pt x="8301" y="10821"/>
                  </a:lnTo>
                  <a:lnTo>
                    <a:pt x="6733" y="18596"/>
                  </a:lnTo>
                  <a:lnTo>
                    <a:pt x="8246" y="26643"/>
                  </a:lnTo>
                  <a:lnTo>
                    <a:pt x="12344" y="32464"/>
                  </a:lnTo>
                  <a:lnTo>
                    <a:pt x="18366" y="36001"/>
                  </a:lnTo>
                  <a:lnTo>
                    <a:pt x="25650" y="37193"/>
                  </a:lnTo>
                  <a:lnTo>
                    <a:pt x="27895" y="37193"/>
                  </a:lnTo>
                  <a:lnTo>
                    <a:pt x="29177" y="36873"/>
                  </a:lnTo>
                  <a:lnTo>
                    <a:pt x="27189" y="49027"/>
                  </a:lnTo>
                  <a:lnTo>
                    <a:pt x="21442" y="59798"/>
                  </a:lnTo>
                  <a:lnTo>
                    <a:pt x="12269" y="68886"/>
                  </a:lnTo>
                  <a:lnTo>
                    <a:pt x="0" y="75990"/>
                  </a:lnTo>
                  <a:lnTo>
                    <a:pt x="6412" y="91381"/>
                  </a:lnTo>
                  <a:lnTo>
                    <a:pt x="24117" y="81426"/>
                  </a:lnTo>
                  <a:lnTo>
                    <a:pt x="37434" y="67774"/>
                  </a:lnTo>
                  <a:lnTo>
                    <a:pt x="45820" y="50936"/>
                  </a:lnTo>
                  <a:lnTo>
                    <a:pt x="48736" y="31422"/>
                  </a:lnTo>
                  <a:lnTo>
                    <a:pt x="47213" y="18261"/>
                  </a:lnTo>
                  <a:lnTo>
                    <a:pt x="42804" y="8376"/>
                  </a:lnTo>
                  <a:lnTo>
                    <a:pt x="35750" y="2159"/>
                  </a:lnTo>
                  <a:lnTo>
                    <a:pt x="262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98288" y="1059041"/>
              <a:ext cx="172502" cy="210337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493235" y="1113549"/>
              <a:ext cx="124086" cy="159677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664552" y="1037879"/>
              <a:ext cx="149416" cy="23534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838176" y="1109702"/>
              <a:ext cx="132423" cy="1635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006575" y="1109702"/>
              <a:ext cx="125048" cy="159677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369305" y="1516219"/>
              <a:ext cx="88965" cy="123125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479705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520058" y="1545874"/>
              <a:ext cx="77516" cy="9572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658950" y="1509086"/>
              <a:ext cx="106645" cy="13083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791234" y="1545874"/>
              <a:ext cx="73199" cy="9346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1889246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29600" y="1545874"/>
              <a:ext cx="77516" cy="9572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028775" y="1545874"/>
              <a:ext cx="73199" cy="9346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162430" y="1505708"/>
              <a:ext cx="79956" cy="135888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269846" y="1510400"/>
              <a:ext cx="72636" cy="13119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2370767" y="1503456"/>
              <a:ext cx="194766" cy="13814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2587212" y="1545874"/>
              <a:ext cx="73199" cy="9346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565476" y="1508148"/>
              <a:ext cx="2178470" cy="37178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277946" y="5047522"/>
              <a:ext cx="165099" cy="238034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474905" y="5036273"/>
              <a:ext cx="140425" cy="253636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1657785" y="5104853"/>
              <a:ext cx="139699" cy="185057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831230" y="5027202"/>
              <a:ext cx="146685" cy="258445"/>
            </a:xfrm>
            <a:custGeom>
              <a:avLst/>
              <a:gdLst/>
              <a:ahLst/>
              <a:cxnLst/>
              <a:rect l="l" t="t" r="r" b="b"/>
              <a:pathLst>
                <a:path w="146685" h="258445">
                  <a:moveTo>
                    <a:pt x="29754" y="0"/>
                  </a:moveTo>
                  <a:lnTo>
                    <a:pt x="0" y="0"/>
                  </a:lnTo>
                  <a:lnTo>
                    <a:pt x="0" y="258354"/>
                  </a:lnTo>
                  <a:lnTo>
                    <a:pt x="29754" y="258354"/>
                  </a:lnTo>
                  <a:lnTo>
                    <a:pt x="29754" y="211908"/>
                  </a:lnTo>
                  <a:lnTo>
                    <a:pt x="62411" y="173808"/>
                  </a:lnTo>
                  <a:lnTo>
                    <a:pt x="113937" y="258354"/>
                  </a:lnTo>
                  <a:lnTo>
                    <a:pt x="146594" y="258354"/>
                  </a:lnTo>
                  <a:lnTo>
                    <a:pt x="80191" y="153125"/>
                  </a:lnTo>
                  <a:lnTo>
                    <a:pt x="138974" y="82005"/>
                  </a:lnTo>
                  <a:lnTo>
                    <a:pt x="105228" y="82005"/>
                  </a:lnTo>
                  <a:lnTo>
                    <a:pt x="30842" y="174171"/>
                  </a:lnTo>
                  <a:lnTo>
                    <a:pt x="29754" y="174171"/>
                  </a:lnTo>
                  <a:lnTo>
                    <a:pt x="2975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994733" y="5104853"/>
              <a:ext cx="130265" cy="185057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152104" y="5104853"/>
              <a:ext cx="149859" cy="185057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337270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2405487" y="5052602"/>
              <a:ext cx="273303" cy="237308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5067643" y="5033733"/>
              <a:ext cx="247650" cy="252729"/>
            </a:xfrm>
            <a:custGeom>
              <a:avLst/>
              <a:gdLst/>
              <a:ahLst/>
              <a:cxnLst/>
              <a:rect l="l" t="t" r="r" b="b"/>
              <a:pathLst>
                <a:path w="247650" h="252729">
                  <a:moveTo>
                    <a:pt x="174523" y="13601"/>
                  </a:moveTo>
                  <a:lnTo>
                    <a:pt x="0" y="13601"/>
                  </a:lnTo>
                  <a:lnTo>
                    <a:pt x="0" y="39001"/>
                  </a:lnTo>
                  <a:lnTo>
                    <a:pt x="71843" y="39001"/>
                  </a:lnTo>
                  <a:lnTo>
                    <a:pt x="71843" y="252361"/>
                  </a:lnTo>
                  <a:lnTo>
                    <a:pt x="102323" y="252361"/>
                  </a:lnTo>
                  <a:lnTo>
                    <a:pt x="102323" y="39001"/>
                  </a:lnTo>
                  <a:lnTo>
                    <a:pt x="174523" y="39001"/>
                  </a:lnTo>
                  <a:lnTo>
                    <a:pt x="174523" y="13601"/>
                  </a:lnTo>
                  <a:close/>
                </a:path>
                <a:path w="247650" h="252729">
                  <a:moveTo>
                    <a:pt x="242303" y="75476"/>
                  </a:moveTo>
                  <a:lnTo>
                    <a:pt x="212191" y="75476"/>
                  </a:lnTo>
                  <a:lnTo>
                    <a:pt x="212191" y="251828"/>
                  </a:lnTo>
                  <a:lnTo>
                    <a:pt x="242303" y="251828"/>
                  </a:lnTo>
                  <a:lnTo>
                    <a:pt x="242303" y="75476"/>
                  </a:lnTo>
                  <a:close/>
                </a:path>
                <a:path w="247650" h="252729">
                  <a:moveTo>
                    <a:pt x="247383" y="19596"/>
                  </a:moveTo>
                  <a:lnTo>
                    <a:pt x="245910" y="11645"/>
                  </a:lnTo>
                  <a:lnTo>
                    <a:pt x="241769" y="5448"/>
                  </a:lnTo>
                  <a:lnTo>
                    <a:pt x="235445" y="1435"/>
                  </a:lnTo>
                  <a:lnTo>
                    <a:pt x="227431" y="0"/>
                  </a:lnTo>
                  <a:lnTo>
                    <a:pt x="219417" y="1435"/>
                  </a:lnTo>
                  <a:lnTo>
                    <a:pt x="213093" y="5448"/>
                  </a:lnTo>
                  <a:lnTo>
                    <a:pt x="208965" y="11645"/>
                  </a:lnTo>
                  <a:lnTo>
                    <a:pt x="207479" y="19596"/>
                  </a:lnTo>
                  <a:lnTo>
                    <a:pt x="208965" y="27711"/>
                  </a:lnTo>
                  <a:lnTo>
                    <a:pt x="213093" y="33883"/>
                  </a:lnTo>
                  <a:lnTo>
                    <a:pt x="219417" y="37820"/>
                  </a:lnTo>
                  <a:lnTo>
                    <a:pt x="227431" y="39192"/>
                  </a:lnTo>
                  <a:lnTo>
                    <a:pt x="235445" y="37820"/>
                  </a:lnTo>
                  <a:lnTo>
                    <a:pt x="241769" y="33883"/>
                  </a:lnTo>
                  <a:lnTo>
                    <a:pt x="245910" y="27711"/>
                  </a:lnTo>
                  <a:lnTo>
                    <a:pt x="247383" y="1959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5343305" y="5052602"/>
              <a:ext cx="273231" cy="23730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5656777" y="5027202"/>
              <a:ext cx="49530" cy="262890"/>
            </a:xfrm>
            <a:custGeom>
              <a:avLst/>
              <a:gdLst/>
              <a:ahLst/>
              <a:cxnLst/>
              <a:rect l="l" t="t" r="r" b="b"/>
              <a:pathLst>
                <a:path w="49529" h="262889">
                  <a:moveTo>
                    <a:pt x="30117" y="0"/>
                  </a:moveTo>
                  <a:lnTo>
                    <a:pt x="0" y="0"/>
                  </a:lnTo>
                  <a:lnTo>
                    <a:pt x="0" y="222794"/>
                  </a:lnTo>
                  <a:lnTo>
                    <a:pt x="1768" y="239746"/>
                  </a:lnTo>
                  <a:lnTo>
                    <a:pt x="7347" y="252276"/>
                  </a:lnTo>
                  <a:lnTo>
                    <a:pt x="17145" y="260043"/>
                  </a:lnTo>
                  <a:lnTo>
                    <a:pt x="31568" y="262708"/>
                  </a:lnTo>
                  <a:lnTo>
                    <a:pt x="39188" y="262708"/>
                  </a:lnTo>
                  <a:lnTo>
                    <a:pt x="44631" y="261619"/>
                  </a:lnTo>
                  <a:lnTo>
                    <a:pt x="48985" y="259442"/>
                  </a:lnTo>
                  <a:lnTo>
                    <a:pt x="44994" y="236945"/>
                  </a:lnTo>
                  <a:lnTo>
                    <a:pt x="42091" y="237671"/>
                  </a:lnTo>
                  <a:lnTo>
                    <a:pt x="34108" y="237671"/>
                  </a:lnTo>
                  <a:lnTo>
                    <a:pt x="30117" y="234405"/>
                  </a:lnTo>
                  <a:lnTo>
                    <a:pt x="3011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5730582" y="5104853"/>
              <a:ext cx="130265" cy="185057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5887953" y="5104853"/>
              <a:ext cx="149859" cy="185057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6073119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3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3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6141299" y="5052602"/>
              <a:ext cx="273231" cy="237308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1302" y="5047522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80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67444" y="5104853"/>
            <a:ext cx="141514" cy="180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460556" y="5033733"/>
            <a:ext cx="1231265" cy="256540"/>
            <a:chOff x="1460556" y="5033733"/>
            <a:chExt cx="1231265" cy="256540"/>
          </a:xfrm>
        </p:grpSpPr>
        <p:sp>
          <p:nvSpPr>
            <p:cNvPr id="5" name="object 5"/>
            <p:cNvSpPr/>
            <p:nvPr/>
          </p:nvSpPr>
          <p:spPr>
            <a:xfrm>
              <a:off x="1460556" y="5104853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642710" y="5104853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832847" y="5104853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007563" y="5104853"/>
              <a:ext cx="130265" cy="18505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164934" y="5104853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49991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5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5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90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90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418172" y="5052601"/>
              <a:ext cx="273267" cy="23730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5033302" y="5047522"/>
            <a:ext cx="30480" cy="238125"/>
          </a:xfrm>
          <a:custGeom>
            <a:avLst/>
            <a:gdLst/>
            <a:ahLst/>
            <a:cxnLst/>
            <a:rect l="l" t="t" r="r" b="b"/>
            <a:pathLst>
              <a:path w="30479" h="238125">
                <a:moveTo>
                  <a:pt x="30479" y="0"/>
                </a:moveTo>
                <a:lnTo>
                  <a:pt x="0" y="0"/>
                </a:lnTo>
                <a:lnTo>
                  <a:pt x="0" y="238034"/>
                </a:lnTo>
                <a:lnTo>
                  <a:pt x="30479" y="238034"/>
                </a:lnTo>
                <a:lnTo>
                  <a:pt x="3047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5119444" y="5104853"/>
            <a:ext cx="141514" cy="1807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5312557" y="5104853"/>
            <a:ext cx="332105" cy="185420"/>
            <a:chOff x="5312557" y="5104853"/>
            <a:chExt cx="332105" cy="185420"/>
          </a:xfrm>
        </p:grpSpPr>
        <p:sp>
          <p:nvSpPr>
            <p:cNvPr id="15" name="object 15"/>
            <p:cNvSpPr/>
            <p:nvPr/>
          </p:nvSpPr>
          <p:spPr>
            <a:xfrm>
              <a:off x="5312557" y="5104853"/>
              <a:ext cx="141514" cy="18070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494711" y="5104853"/>
              <a:ext cx="149859" cy="1850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684847" y="5033733"/>
            <a:ext cx="859155" cy="256540"/>
            <a:chOff x="5684847" y="5033733"/>
            <a:chExt cx="859155" cy="256540"/>
          </a:xfrm>
        </p:grpSpPr>
        <p:sp>
          <p:nvSpPr>
            <p:cNvPr id="18" name="object 18"/>
            <p:cNvSpPr/>
            <p:nvPr/>
          </p:nvSpPr>
          <p:spPr>
            <a:xfrm>
              <a:off x="5859563" y="5104853"/>
              <a:ext cx="130265" cy="18505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684847" y="5104853"/>
              <a:ext cx="141514" cy="180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016934" y="5104853"/>
              <a:ext cx="149859" cy="1850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201991" y="5033733"/>
              <a:ext cx="40005" cy="252095"/>
            </a:xfrm>
            <a:custGeom>
              <a:avLst/>
              <a:gdLst/>
              <a:ahLst/>
              <a:cxnLst/>
              <a:rect l="l" t="t" r="r" b="b"/>
              <a:pathLst>
                <a:path w="40004" h="252095">
                  <a:moveTo>
                    <a:pt x="34834" y="75474"/>
                  </a:moveTo>
                  <a:lnTo>
                    <a:pt x="4717" y="75474"/>
                  </a:lnTo>
                  <a:lnTo>
                    <a:pt x="4717" y="251822"/>
                  </a:lnTo>
                  <a:lnTo>
                    <a:pt x="34834" y="251822"/>
                  </a:lnTo>
                  <a:lnTo>
                    <a:pt x="34834" y="75474"/>
                  </a:lnTo>
                  <a:close/>
                </a:path>
                <a:path w="40004" h="252095">
                  <a:moveTo>
                    <a:pt x="19957" y="0"/>
                  </a:moveTo>
                  <a:lnTo>
                    <a:pt x="11940" y="1428"/>
                  </a:lnTo>
                  <a:lnTo>
                    <a:pt x="5624" y="5442"/>
                  </a:lnTo>
                  <a:lnTo>
                    <a:pt x="1485" y="11634"/>
                  </a:lnTo>
                  <a:lnTo>
                    <a:pt x="0" y="19594"/>
                  </a:lnTo>
                  <a:lnTo>
                    <a:pt x="1485" y="27707"/>
                  </a:lnTo>
                  <a:lnTo>
                    <a:pt x="5624" y="33881"/>
                  </a:lnTo>
                  <a:lnTo>
                    <a:pt x="11940" y="37810"/>
                  </a:lnTo>
                  <a:lnTo>
                    <a:pt x="19957" y="39188"/>
                  </a:lnTo>
                  <a:lnTo>
                    <a:pt x="27974" y="37810"/>
                  </a:lnTo>
                  <a:lnTo>
                    <a:pt x="34289" y="33881"/>
                  </a:lnTo>
                  <a:lnTo>
                    <a:pt x="38428" y="27707"/>
                  </a:lnTo>
                  <a:lnTo>
                    <a:pt x="39914" y="19594"/>
                  </a:lnTo>
                  <a:lnTo>
                    <a:pt x="38428" y="11634"/>
                  </a:lnTo>
                  <a:lnTo>
                    <a:pt x="34289" y="5442"/>
                  </a:lnTo>
                  <a:lnTo>
                    <a:pt x="27974" y="1428"/>
                  </a:lnTo>
                  <a:lnTo>
                    <a:pt x="1995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270172" y="5052601"/>
              <a:ext cx="273267" cy="23730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/>
          <p:cNvSpPr/>
          <p:nvPr/>
        </p:nvSpPr>
        <p:spPr>
          <a:xfrm>
            <a:off x="3858350" y="0"/>
            <a:ext cx="0" cy="10836275"/>
          </a:xfrm>
          <a:custGeom>
            <a:avLst/>
            <a:gdLst/>
            <a:ahLst/>
            <a:cxnLst/>
            <a:rect l="l" t="t" r="r" b="b"/>
            <a:pathLst>
              <a:path w="0" h="10836275">
                <a:moveTo>
                  <a:pt x="0" y="0"/>
                </a:moveTo>
                <a:lnTo>
                  <a:pt x="0" y="10835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24" name="object 24"/>
          <p:cNvGrpSpPr/>
          <p:nvPr/>
        </p:nvGrpSpPr>
        <p:grpSpPr>
          <a:xfrm>
            <a:off x="595834" y="667273"/>
            <a:ext cx="1174115" cy="236220"/>
            <a:chOff x="595834" y="667273"/>
            <a:chExt cx="1174115" cy="236220"/>
          </a:xfrm>
        </p:grpSpPr>
        <p:sp>
          <p:nvSpPr>
            <p:cNvPr id="25" name="object 25"/>
            <p:cNvSpPr/>
            <p:nvPr/>
          </p:nvSpPr>
          <p:spPr>
            <a:xfrm>
              <a:off x="595833" y="676897"/>
              <a:ext cx="191135" cy="222885"/>
            </a:xfrm>
            <a:custGeom>
              <a:avLst/>
              <a:gdLst/>
              <a:ahLst/>
              <a:cxnLst/>
              <a:rect l="l" t="t" r="r" b="b"/>
              <a:pathLst>
                <a:path w="191134" h="222884">
                  <a:moveTo>
                    <a:pt x="124396" y="199758"/>
                  </a:moveTo>
                  <a:lnTo>
                    <a:pt x="26924" y="199758"/>
                  </a:lnTo>
                  <a:lnTo>
                    <a:pt x="26924" y="123558"/>
                  </a:lnTo>
                  <a:lnTo>
                    <a:pt x="106451" y="123558"/>
                  </a:lnTo>
                  <a:lnTo>
                    <a:pt x="106451" y="100698"/>
                  </a:lnTo>
                  <a:lnTo>
                    <a:pt x="26924" y="100698"/>
                  </a:lnTo>
                  <a:lnTo>
                    <a:pt x="26924" y="34658"/>
                  </a:lnTo>
                  <a:lnTo>
                    <a:pt x="121196" y="34658"/>
                  </a:lnTo>
                  <a:lnTo>
                    <a:pt x="121196" y="11798"/>
                  </a:lnTo>
                  <a:lnTo>
                    <a:pt x="0" y="11798"/>
                  </a:lnTo>
                  <a:lnTo>
                    <a:pt x="0" y="34658"/>
                  </a:lnTo>
                  <a:lnTo>
                    <a:pt x="0" y="100698"/>
                  </a:lnTo>
                  <a:lnTo>
                    <a:pt x="0" y="123558"/>
                  </a:lnTo>
                  <a:lnTo>
                    <a:pt x="0" y="199758"/>
                  </a:lnTo>
                  <a:lnTo>
                    <a:pt x="0" y="222618"/>
                  </a:lnTo>
                  <a:lnTo>
                    <a:pt x="124396" y="222618"/>
                  </a:lnTo>
                  <a:lnTo>
                    <a:pt x="124396" y="199758"/>
                  </a:lnTo>
                  <a:close/>
                </a:path>
                <a:path w="191134" h="222884">
                  <a:moveTo>
                    <a:pt x="186474" y="66687"/>
                  </a:moveTo>
                  <a:lnTo>
                    <a:pt x="159867" y="66687"/>
                  </a:lnTo>
                  <a:lnTo>
                    <a:pt x="159867" y="222516"/>
                  </a:lnTo>
                  <a:lnTo>
                    <a:pt x="186474" y="222516"/>
                  </a:lnTo>
                  <a:lnTo>
                    <a:pt x="186474" y="66687"/>
                  </a:lnTo>
                  <a:close/>
                </a:path>
                <a:path w="191134" h="222884">
                  <a:moveTo>
                    <a:pt x="190969" y="7061"/>
                  </a:moveTo>
                  <a:lnTo>
                    <a:pt x="183591" y="0"/>
                  </a:lnTo>
                  <a:lnTo>
                    <a:pt x="163068" y="0"/>
                  </a:lnTo>
                  <a:lnTo>
                    <a:pt x="155702" y="7061"/>
                  </a:lnTo>
                  <a:lnTo>
                    <a:pt x="155702" y="27901"/>
                  </a:lnTo>
                  <a:lnTo>
                    <a:pt x="163068" y="34632"/>
                  </a:lnTo>
                  <a:lnTo>
                    <a:pt x="183591" y="34632"/>
                  </a:lnTo>
                  <a:lnTo>
                    <a:pt x="190969" y="27901"/>
                  </a:lnTo>
                  <a:lnTo>
                    <a:pt x="190969" y="706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829547" y="739737"/>
              <a:ext cx="125048" cy="15967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83100" y="667273"/>
              <a:ext cx="222201" cy="2359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240443" y="739737"/>
              <a:ext cx="123445" cy="16352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94252" y="671120"/>
              <a:ext cx="125048" cy="2282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547324" y="667273"/>
              <a:ext cx="222201" cy="23598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814447" y="671120"/>
            <a:ext cx="186055" cy="232410"/>
            <a:chOff x="1814447" y="671120"/>
            <a:chExt cx="186055" cy="232410"/>
          </a:xfrm>
        </p:grpSpPr>
        <p:sp>
          <p:nvSpPr>
            <p:cNvPr id="32" name="object 32"/>
            <p:cNvSpPr/>
            <p:nvPr/>
          </p:nvSpPr>
          <p:spPr>
            <a:xfrm>
              <a:off x="1814447" y="671120"/>
              <a:ext cx="43815" cy="232410"/>
            </a:xfrm>
            <a:custGeom>
              <a:avLst/>
              <a:gdLst/>
              <a:ahLst/>
              <a:cxnLst/>
              <a:rect l="l" t="t" r="r" b="b"/>
              <a:pathLst>
                <a:path w="43814" h="232409">
                  <a:moveTo>
                    <a:pt x="26612" y="0"/>
                  </a:moveTo>
                  <a:lnTo>
                    <a:pt x="0" y="0"/>
                  </a:lnTo>
                  <a:lnTo>
                    <a:pt x="0" y="196870"/>
                  </a:lnTo>
                  <a:lnTo>
                    <a:pt x="1563" y="211850"/>
                  </a:lnTo>
                  <a:lnTo>
                    <a:pt x="6492" y="222922"/>
                  </a:lnTo>
                  <a:lnTo>
                    <a:pt x="15150" y="229786"/>
                  </a:lnTo>
                  <a:lnTo>
                    <a:pt x="27895" y="232141"/>
                  </a:lnTo>
                  <a:lnTo>
                    <a:pt x="34628" y="232141"/>
                  </a:lnTo>
                  <a:lnTo>
                    <a:pt x="39438" y="231179"/>
                  </a:lnTo>
                  <a:lnTo>
                    <a:pt x="43285" y="229255"/>
                  </a:lnTo>
                  <a:lnTo>
                    <a:pt x="39759" y="209375"/>
                  </a:lnTo>
                  <a:lnTo>
                    <a:pt x="37193" y="210017"/>
                  </a:lnTo>
                  <a:lnTo>
                    <a:pt x="30139" y="210017"/>
                  </a:lnTo>
                  <a:lnTo>
                    <a:pt x="26612" y="207131"/>
                  </a:lnTo>
                  <a:lnTo>
                    <a:pt x="2661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81813" y="743584"/>
              <a:ext cx="118315" cy="15582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2077722" y="676892"/>
            <a:ext cx="963294" cy="294640"/>
            <a:chOff x="2077722" y="676892"/>
            <a:chExt cx="963294" cy="294640"/>
          </a:xfrm>
        </p:grpSpPr>
        <p:sp>
          <p:nvSpPr>
            <p:cNvPr id="35" name="object 35"/>
            <p:cNvSpPr/>
            <p:nvPr/>
          </p:nvSpPr>
          <p:spPr>
            <a:xfrm>
              <a:off x="2077722" y="694847"/>
              <a:ext cx="144927" cy="20456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252084" y="808674"/>
              <a:ext cx="74295" cy="20955"/>
            </a:xfrm>
            <a:custGeom>
              <a:avLst/>
              <a:gdLst/>
              <a:ahLst/>
              <a:cxnLst/>
              <a:rect l="l" t="t" r="r" b="b"/>
              <a:pathLst>
                <a:path w="74294" h="20955">
                  <a:moveTo>
                    <a:pt x="73746" y="0"/>
                  </a:moveTo>
                  <a:lnTo>
                    <a:pt x="0" y="0"/>
                  </a:lnTo>
                  <a:lnTo>
                    <a:pt x="0" y="20520"/>
                  </a:lnTo>
                  <a:lnTo>
                    <a:pt x="73746" y="20520"/>
                  </a:lnTo>
                  <a:lnTo>
                    <a:pt x="7374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2346384" y="739737"/>
              <a:ext cx="115108" cy="16352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485861" y="739737"/>
              <a:ext cx="132423" cy="16352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649866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710531" y="693565"/>
              <a:ext cx="97152" cy="20969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831668" y="676892"/>
              <a:ext cx="35560" cy="222885"/>
            </a:xfrm>
            <a:custGeom>
              <a:avLst/>
              <a:gdLst/>
              <a:ahLst/>
              <a:cxnLst/>
              <a:rect l="l" t="t" r="r" b="b"/>
              <a:pathLst>
                <a:path w="35560" h="222884">
                  <a:moveTo>
                    <a:pt x="30781" y="66692"/>
                  </a:moveTo>
                  <a:lnTo>
                    <a:pt x="4168" y="66692"/>
                  </a:lnTo>
                  <a:lnTo>
                    <a:pt x="4168" y="222522"/>
                  </a:lnTo>
                  <a:lnTo>
                    <a:pt x="30781" y="222522"/>
                  </a:lnTo>
                  <a:lnTo>
                    <a:pt x="30781" y="66692"/>
                  </a:lnTo>
                  <a:close/>
                </a:path>
                <a:path w="35560" h="222884">
                  <a:moveTo>
                    <a:pt x="27895" y="0"/>
                  </a:moveTo>
                  <a:lnTo>
                    <a:pt x="7374" y="0"/>
                  </a:lnTo>
                  <a:lnTo>
                    <a:pt x="0" y="7054"/>
                  </a:lnTo>
                  <a:lnTo>
                    <a:pt x="0" y="27895"/>
                  </a:lnTo>
                  <a:lnTo>
                    <a:pt x="7374" y="34628"/>
                  </a:lnTo>
                  <a:lnTo>
                    <a:pt x="27895" y="34628"/>
                  </a:lnTo>
                  <a:lnTo>
                    <a:pt x="35270" y="27895"/>
                  </a:lnTo>
                  <a:lnTo>
                    <a:pt x="35270" y="7054"/>
                  </a:lnTo>
                  <a:lnTo>
                    <a:pt x="2789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897142" y="739737"/>
              <a:ext cx="143324" cy="231499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/>
          <p:cNvGrpSpPr/>
          <p:nvPr/>
        </p:nvGrpSpPr>
        <p:grpSpPr>
          <a:xfrm>
            <a:off x="592307" y="1060965"/>
            <a:ext cx="1277620" cy="212725"/>
            <a:chOff x="592307" y="1060965"/>
            <a:chExt cx="1277620" cy="212725"/>
          </a:xfrm>
        </p:grpSpPr>
        <p:sp>
          <p:nvSpPr>
            <p:cNvPr id="44" name="object 44"/>
            <p:cNvSpPr/>
            <p:nvPr/>
          </p:nvSpPr>
          <p:spPr>
            <a:xfrm>
              <a:off x="592307" y="1064812"/>
              <a:ext cx="115429" cy="20456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730470" y="1060965"/>
              <a:ext cx="131140" cy="21226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882355" y="1064812"/>
              <a:ext cx="283026" cy="20841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187281" y="1060965"/>
              <a:ext cx="133064" cy="20841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347151" y="1060965"/>
              <a:ext cx="131140" cy="21226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499453" y="1064812"/>
              <a:ext cx="131781" cy="20456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54289" y="1109702"/>
              <a:ext cx="215468" cy="15967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916089" y="1109702"/>
            <a:ext cx="300990" cy="214629"/>
            <a:chOff x="1916089" y="1109702"/>
            <a:chExt cx="300990" cy="214629"/>
          </a:xfrm>
        </p:grpSpPr>
        <p:sp>
          <p:nvSpPr>
            <p:cNvPr id="52" name="object 52"/>
            <p:cNvSpPr/>
            <p:nvPr/>
          </p:nvSpPr>
          <p:spPr>
            <a:xfrm>
              <a:off x="1916089" y="1109702"/>
              <a:ext cx="215467" cy="159677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168110" y="1232506"/>
              <a:ext cx="48895" cy="91440"/>
            </a:xfrm>
            <a:custGeom>
              <a:avLst/>
              <a:gdLst/>
              <a:ahLst/>
              <a:cxnLst/>
              <a:rect l="l" t="t" r="r" b="b"/>
              <a:pathLst>
                <a:path w="48894" h="91440">
                  <a:moveTo>
                    <a:pt x="26292" y="0"/>
                  </a:moveTo>
                  <a:lnTo>
                    <a:pt x="18772" y="1282"/>
                  </a:lnTo>
                  <a:lnTo>
                    <a:pt x="12544" y="4969"/>
                  </a:lnTo>
                  <a:lnTo>
                    <a:pt x="8301" y="10821"/>
                  </a:lnTo>
                  <a:lnTo>
                    <a:pt x="6733" y="18596"/>
                  </a:lnTo>
                  <a:lnTo>
                    <a:pt x="8246" y="26643"/>
                  </a:lnTo>
                  <a:lnTo>
                    <a:pt x="12344" y="32464"/>
                  </a:lnTo>
                  <a:lnTo>
                    <a:pt x="18366" y="36001"/>
                  </a:lnTo>
                  <a:lnTo>
                    <a:pt x="25650" y="37193"/>
                  </a:lnTo>
                  <a:lnTo>
                    <a:pt x="27895" y="37193"/>
                  </a:lnTo>
                  <a:lnTo>
                    <a:pt x="29177" y="36873"/>
                  </a:lnTo>
                  <a:lnTo>
                    <a:pt x="27189" y="49027"/>
                  </a:lnTo>
                  <a:lnTo>
                    <a:pt x="21442" y="59798"/>
                  </a:lnTo>
                  <a:lnTo>
                    <a:pt x="12269" y="68886"/>
                  </a:lnTo>
                  <a:lnTo>
                    <a:pt x="0" y="75990"/>
                  </a:lnTo>
                  <a:lnTo>
                    <a:pt x="6412" y="91381"/>
                  </a:lnTo>
                  <a:lnTo>
                    <a:pt x="24117" y="81426"/>
                  </a:lnTo>
                  <a:lnTo>
                    <a:pt x="37434" y="67774"/>
                  </a:lnTo>
                  <a:lnTo>
                    <a:pt x="45820" y="50936"/>
                  </a:lnTo>
                  <a:lnTo>
                    <a:pt x="48736" y="31422"/>
                  </a:lnTo>
                  <a:lnTo>
                    <a:pt x="47213" y="18261"/>
                  </a:lnTo>
                  <a:lnTo>
                    <a:pt x="42804" y="8376"/>
                  </a:lnTo>
                  <a:lnTo>
                    <a:pt x="35750" y="2159"/>
                  </a:lnTo>
                  <a:lnTo>
                    <a:pt x="262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/>
          <p:cNvSpPr/>
          <p:nvPr/>
        </p:nvSpPr>
        <p:spPr>
          <a:xfrm>
            <a:off x="2326183" y="1059041"/>
            <a:ext cx="27305" cy="210820"/>
          </a:xfrm>
          <a:custGeom>
            <a:avLst/>
            <a:gdLst/>
            <a:ahLst/>
            <a:cxnLst/>
            <a:rect l="l" t="t" r="r" b="b"/>
            <a:pathLst>
              <a:path w="27305" h="210819">
                <a:moveTo>
                  <a:pt x="26933" y="0"/>
                </a:moveTo>
                <a:lnTo>
                  <a:pt x="0" y="0"/>
                </a:lnTo>
                <a:lnTo>
                  <a:pt x="0" y="210337"/>
                </a:lnTo>
                <a:lnTo>
                  <a:pt x="26933" y="210337"/>
                </a:lnTo>
                <a:lnTo>
                  <a:pt x="2693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2402687" y="1109702"/>
            <a:ext cx="125048" cy="159677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6" name="object 56"/>
          <p:cNvGrpSpPr/>
          <p:nvPr/>
        </p:nvGrpSpPr>
        <p:grpSpPr>
          <a:xfrm>
            <a:off x="2573747" y="1109702"/>
            <a:ext cx="455295" cy="163830"/>
            <a:chOff x="2573747" y="1109702"/>
            <a:chExt cx="455295" cy="163830"/>
          </a:xfrm>
        </p:grpSpPr>
        <p:sp>
          <p:nvSpPr>
            <p:cNvPr id="57" name="object 57"/>
            <p:cNvSpPr/>
            <p:nvPr/>
          </p:nvSpPr>
          <p:spPr>
            <a:xfrm>
              <a:off x="2573747" y="1109702"/>
              <a:ext cx="125048" cy="15967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735028" y="1109702"/>
              <a:ext cx="132423" cy="16352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903426" y="1109702"/>
              <a:ext cx="125048" cy="15967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/>
          <p:cNvGrpSpPr/>
          <p:nvPr/>
        </p:nvGrpSpPr>
        <p:grpSpPr>
          <a:xfrm>
            <a:off x="1369305" y="1509086"/>
            <a:ext cx="228600" cy="132715"/>
            <a:chOff x="1369305" y="1509086"/>
            <a:chExt cx="228600" cy="132715"/>
          </a:xfrm>
        </p:grpSpPr>
        <p:sp>
          <p:nvSpPr>
            <p:cNvPr id="61" name="object 61"/>
            <p:cNvSpPr/>
            <p:nvPr/>
          </p:nvSpPr>
          <p:spPr>
            <a:xfrm>
              <a:off x="1369305" y="1516219"/>
              <a:ext cx="88965" cy="12312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479705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520058" y="1545874"/>
              <a:ext cx="77516" cy="95722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4" name="object 64"/>
          <p:cNvGrpSpPr/>
          <p:nvPr/>
        </p:nvGrpSpPr>
        <p:grpSpPr>
          <a:xfrm>
            <a:off x="1658950" y="1509086"/>
            <a:ext cx="443230" cy="132715"/>
            <a:chOff x="1658950" y="1509086"/>
            <a:chExt cx="443230" cy="132715"/>
          </a:xfrm>
        </p:grpSpPr>
        <p:sp>
          <p:nvSpPr>
            <p:cNvPr id="65" name="object 65"/>
            <p:cNvSpPr/>
            <p:nvPr/>
          </p:nvSpPr>
          <p:spPr>
            <a:xfrm>
              <a:off x="1658950" y="1509086"/>
              <a:ext cx="106645" cy="13083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1791234" y="1545874"/>
              <a:ext cx="73199" cy="93469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889246" y="1509086"/>
              <a:ext cx="20955" cy="130810"/>
            </a:xfrm>
            <a:custGeom>
              <a:avLst/>
              <a:gdLst/>
              <a:ahLst/>
              <a:cxnLst/>
              <a:rect l="l" t="t" r="r" b="b"/>
              <a:pathLst>
                <a:path w="20955" h="130810">
                  <a:moveTo>
                    <a:pt x="18018" y="39039"/>
                  </a:moveTo>
                  <a:lnTo>
                    <a:pt x="2440" y="39039"/>
                  </a:lnTo>
                  <a:lnTo>
                    <a:pt x="2440" y="130257"/>
                  </a:lnTo>
                  <a:lnTo>
                    <a:pt x="18018" y="130257"/>
                  </a:lnTo>
                  <a:lnTo>
                    <a:pt x="18018" y="39039"/>
                  </a:lnTo>
                  <a:close/>
                </a:path>
                <a:path w="20955" h="130810">
                  <a:moveTo>
                    <a:pt x="16329" y="0"/>
                  </a:moveTo>
                  <a:lnTo>
                    <a:pt x="4316" y="0"/>
                  </a:lnTo>
                  <a:lnTo>
                    <a:pt x="0" y="4129"/>
                  </a:lnTo>
                  <a:lnTo>
                    <a:pt x="0" y="16329"/>
                  </a:lnTo>
                  <a:lnTo>
                    <a:pt x="4316" y="20270"/>
                  </a:lnTo>
                  <a:lnTo>
                    <a:pt x="16329" y="20270"/>
                  </a:lnTo>
                  <a:lnTo>
                    <a:pt x="20646" y="16329"/>
                  </a:lnTo>
                  <a:lnTo>
                    <a:pt x="20646" y="4129"/>
                  </a:lnTo>
                  <a:lnTo>
                    <a:pt x="163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1929600" y="1545874"/>
              <a:ext cx="77516" cy="95722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028776" y="1545874"/>
              <a:ext cx="73199" cy="93469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0" name="object 70"/>
          <p:cNvGrpSpPr/>
          <p:nvPr/>
        </p:nvGrpSpPr>
        <p:grpSpPr>
          <a:xfrm>
            <a:off x="71996" y="71996"/>
            <a:ext cx="7560309" cy="10692130"/>
            <a:chOff x="71996" y="71996"/>
            <a:chExt cx="7560309" cy="10692130"/>
          </a:xfrm>
        </p:grpSpPr>
        <p:sp>
          <p:nvSpPr>
            <p:cNvPr id="71" name="object 71"/>
            <p:cNvSpPr/>
            <p:nvPr/>
          </p:nvSpPr>
          <p:spPr>
            <a:xfrm>
              <a:off x="2162430" y="1505708"/>
              <a:ext cx="79956" cy="13588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2269846" y="1510400"/>
              <a:ext cx="72636" cy="131195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2370767" y="1503456"/>
              <a:ext cx="194766" cy="138140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2587212" y="1545874"/>
              <a:ext cx="73199" cy="93469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565476" y="1508148"/>
              <a:ext cx="2178470" cy="371786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78346" y="78346"/>
              <a:ext cx="7547609" cy="10679430"/>
            </a:xfrm>
            <a:custGeom>
              <a:avLst/>
              <a:gdLst/>
              <a:ahLst/>
              <a:cxnLst/>
              <a:rect l="l" t="t" r="r" b="b"/>
              <a:pathLst>
                <a:path w="7547609" h="10679430">
                  <a:moveTo>
                    <a:pt x="0" y="10679303"/>
                  </a:moveTo>
                  <a:lnTo>
                    <a:pt x="7547305" y="10679303"/>
                  </a:lnTo>
                  <a:lnTo>
                    <a:pt x="7547305" y="0"/>
                  </a:lnTo>
                  <a:lnTo>
                    <a:pt x="0" y="0"/>
                  </a:lnTo>
                  <a:lnTo>
                    <a:pt x="0" y="10679303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150350" y="284268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0"/>
                  </a:moveTo>
                  <a:lnTo>
                    <a:pt x="0" y="10312095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282552" y="106856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0" y="0"/>
                  </a:moveTo>
                  <a:lnTo>
                    <a:pt x="7182967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7553648" y="239627"/>
              <a:ext cx="0" cy="10312400"/>
            </a:xfrm>
            <a:custGeom>
              <a:avLst/>
              <a:gdLst/>
              <a:ahLst/>
              <a:cxnLst/>
              <a:rect l="l" t="t" r="r" b="b"/>
              <a:pathLst>
                <a:path w="0" h="10312400">
                  <a:moveTo>
                    <a:pt x="0" y="1031209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238480" y="150345"/>
              <a:ext cx="7183120" cy="0"/>
            </a:xfrm>
            <a:custGeom>
              <a:avLst/>
              <a:gdLst/>
              <a:ahLst/>
              <a:cxnLst/>
              <a:rect l="l" t="t" r="r" b="b"/>
              <a:pathLst>
                <a:path w="7183120" h="0">
                  <a:moveTo>
                    <a:pt x="718296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150350" y="150348"/>
              <a:ext cx="7403465" cy="10535920"/>
            </a:xfrm>
            <a:custGeom>
              <a:avLst/>
              <a:gdLst/>
              <a:ahLst/>
              <a:cxnLst/>
              <a:rect l="l" t="t" r="r" b="b"/>
              <a:pathLst>
                <a:path w="7403465" h="10535920">
                  <a:moveTo>
                    <a:pt x="0" y="10490657"/>
                  </a:moveTo>
                  <a:lnTo>
                    <a:pt x="0" y="10535297"/>
                  </a:lnTo>
                  <a:lnTo>
                    <a:pt x="44069" y="10535297"/>
                  </a:lnTo>
                </a:path>
                <a:path w="7403465" h="10535920">
                  <a:moveTo>
                    <a:pt x="7359230" y="10535297"/>
                  </a:moveTo>
                  <a:lnTo>
                    <a:pt x="7403299" y="10535297"/>
                  </a:lnTo>
                  <a:lnTo>
                    <a:pt x="7403299" y="10490657"/>
                  </a:lnTo>
                </a:path>
                <a:path w="7403465" h="10535920">
                  <a:moveTo>
                    <a:pt x="7403299" y="44640"/>
                  </a:moveTo>
                  <a:lnTo>
                    <a:pt x="7403299" y="0"/>
                  </a:lnTo>
                  <a:lnTo>
                    <a:pt x="7359230" y="0"/>
                  </a:lnTo>
                </a:path>
                <a:path w="7403465" h="10535920">
                  <a:moveTo>
                    <a:pt x="44069" y="0"/>
                  </a:moveTo>
                  <a:lnTo>
                    <a:pt x="0" y="0"/>
                  </a:lnTo>
                  <a:lnTo>
                    <a:pt x="0" y="4464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2020-09-24T11:31:13Z</dcterms:created>
  <dcterms:modified xsi:type="dcterms:W3CDTF">2020-09-24T11:31:13Z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2020-09-24T00:00:00Z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2020-09-24T00:00:00Z</vt:filetime>
  </property>
</Properties>
</file>