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</p:sldIdLst>
  <p:sldSz cx="10833100" cy="15265400"/>
  <p:notesSz cx="10833100" cy="152654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812958" y="4732274"/>
            <a:ext cx="9213533" cy="320573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625917" y="8548624"/>
            <a:ext cx="7587615" cy="3816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541972" y="3511042"/>
            <a:ext cx="4715161" cy="1007516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5582316" y="3511042"/>
            <a:ext cx="4715161" cy="1007516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78346" y="78359"/>
            <a:ext cx="10679430" cy="15107919"/>
          </a:xfrm>
          <a:custGeom>
            <a:avLst/>
            <a:gdLst/>
            <a:ahLst/>
            <a:cxnLst/>
            <a:rect l="l" t="t" r="r" b="b"/>
            <a:pathLst>
              <a:path w="10679430" h="15107919">
                <a:moveTo>
                  <a:pt x="0" y="15107297"/>
                </a:moveTo>
                <a:lnTo>
                  <a:pt x="10679303" y="15107297"/>
                </a:lnTo>
                <a:lnTo>
                  <a:pt x="10679303" y="0"/>
                </a:lnTo>
                <a:lnTo>
                  <a:pt x="0" y="0"/>
                </a:lnTo>
                <a:lnTo>
                  <a:pt x="0" y="15107297"/>
                </a:lnTo>
                <a:close/>
              </a:path>
            </a:pathLst>
          </a:custGeom>
          <a:ln w="1270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7" name="bg object 17"/>
          <p:cNvSpPr/>
          <p:nvPr/>
        </p:nvSpPr>
        <p:spPr>
          <a:xfrm>
            <a:off x="150350" y="379383"/>
            <a:ext cx="0" cy="14582140"/>
          </a:xfrm>
          <a:custGeom>
            <a:avLst/>
            <a:gdLst/>
            <a:ahLst/>
            <a:cxnLst/>
            <a:rect l="l" t="t" r="r" b="b"/>
            <a:pathLst>
              <a:path w="0" h="14582140">
                <a:moveTo>
                  <a:pt x="0" y="0"/>
                </a:moveTo>
                <a:lnTo>
                  <a:pt x="0" y="14581581"/>
                </a:lnTo>
              </a:path>
            </a:pathLst>
          </a:custGeom>
          <a:ln w="12700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18" name="bg object 18"/>
          <p:cNvSpPr/>
          <p:nvPr/>
        </p:nvSpPr>
        <p:spPr>
          <a:xfrm>
            <a:off x="376106" y="15113652"/>
            <a:ext cx="10159365" cy="0"/>
          </a:xfrm>
          <a:custGeom>
            <a:avLst/>
            <a:gdLst/>
            <a:ahLst/>
            <a:cxnLst/>
            <a:rect l="l" t="t" r="r" b="b"/>
            <a:pathLst>
              <a:path w="10159365" h="0">
                <a:moveTo>
                  <a:pt x="0" y="0"/>
                </a:moveTo>
                <a:lnTo>
                  <a:pt x="10159034" y="0"/>
                </a:lnTo>
              </a:path>
            </a:pathLst>
          </a:custGeom>
          <a:ln w="12700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19" name="bg object 19"/>
          <p:cNvSpPr/>
          <p:nvPr/>
        </p:nvSpPr>
        <p:spPr>
          <a:xfrm>
            <a:off x="10685650" y="303042"/>
            <a:ext cx="0" cy="14582140"/>
          </a:xfrm>
          <a:custGeom>
            <a:avLst/>
            <a:gdLst/>
            <a:ahLst/>
            <a:cxnLst/>
            <a:rect l="l" t="t" r="r" b="b"/>
            <a:pathLst>
              <a:path w="0" h="14582140">
                <a:moveTo>
                  <a:pt x="0" y="14581581"/>
                </a:moveTo>
                <a:lnTo>
                  <a:pt x="0" y="0"/>
                </a:lnTo>
              </a:path>
            </a:pathLst>
          </a:custGeom>
          <a:ln w="12700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20" name="bg object 20"/>
          <p:cNvSpPr/>
          <p:nvPr/>
        </p:nvSpPr>
        <p:spPr>
          <a:xfrm>
            <a:off x="300857" y="150351"/>
            <a:ext cx="10159365" cy="0"/>
          </a:xfrm>
          <a:custGeom>
            <a:avLst/>
            <a:gdLst/>
            <a:ahLst/>
            <a:cxnLst/>
            <a:rect l="l" t="t" r="r" b="b"/>
            <a:pathLst>
              <a:path w="10159365" h="0">
                <a:moveTo>
                  <a:pt x="10159034" y="0"/>
                </a:moveTo>
                <a:lnTo>
                  <a:pt x="0" y="0"/>
                </a:lnTo>
              </a:path>
            </a:pathLst>
          </a:custGeom>
          <a:ln w="12700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21" name="bg object 21"/>
          <p:cNvSpPr/>
          <p:nvPr/>
        </p:nvSpPr>
        <p:spPr>
          <a:xfrm>
            <a:off x="150350" y="150356"/>
            <a:ext cx="10535920" cy="14963775"/>
          </a:xfrm>
          <a:custGeom>
            <a:avLst/>
            <a:gdLst/>
            <a:ahLst/>
            <a:cxnLst/>
            <a:rect l="l" t="t" r="r" b="b"/>
            <a:pathLst>
              <a:path w="10535920" h="14963775">
                <a:moveTo>
                  <a:pt x="0" y="14886952"/>
                </a:moveTo>
                <a:lnTo>
                  <a:pt x="0" y="14963292"/>
                </a:lnTo>
                <a:lnTo>
                  <a:pt x="75247" y="14963292"/>
                </a:lnTo>
              </a:path>
              <a:path w="10535920" h="14963775">
                <a:moveTo>
                  <a:pt x="10460050" y="14963292"/>
                </a:moveTo>
                <a:lnTo>
                  <a:pt x="10535297" y="14963292"/>
                </a:lnTo>
                <a:lnTo>
                  <a:pt x="10535297" y="14886952"/>
                </a:lnTo>
              </a:path>
              <a:path w="10535920" h="14963775">
                <a:moveTo>
                  <a:pt x="10535297" y="76339"/>
                </a:moveTo>
                <a:lnTo>
                  <a:pt x="10535297" y="0"/>
                </a:lnTo>
                <a:lnTo>
                  <a:pt x="10460050" y="0"/>
                </a:lnTo>
              </a:path>
              <a:path w="10535920" h="14963775">
                <a:moveTo>
                  <a:pt x="75247" y="0"/>
                </a:moveTo>
                <a:lnTo>
                  <a:pt x="0" y="0"/>
                </a:lnTo>
                <a:lnTo>
                  <a:pt x="0" y="76339"/>
                </a:lnTo>
              </a:path>
            </a:pathLst>
          </a:custGeom>
          <a:ln w="1270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541972" y="610616"/>
            <a:ext cx="9755505" cy="244246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541972" y="3511042"/>
            <a:ext cx="9755505" cy="1007516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3685413" y="14196822"/>
            <a:ext cx="3468624" cy="7632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541972" y="14196822"/>
            <a:ext cx="2493073" cy="7632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7804404" y="14196822"/>
            <a:ext cx="2493073" cy="7632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21100" y="444586"/>
            <a:ext cx="2686685" cy="576580"/>
          </a:xfrm>
          <a:prstGeom prst="rect">
            <a:avLst/>
          </a:prstGeom>
        </p:spPr>
        <p:txBody>
          <a:bodyPr wrap="square" lIns="0" tIns="10160" rIns="0" bIns="0" rtlCol="0" vert="horz">
            <a:spAutoFit/>
          </a:bodyPr>
          <a:lstStyle/>
          <a:p>
            <a:pPr marL="12700" marR="5080">
              <a:lnSpc>
                <a:spcPct val="100800"/>
              </a:lnSpc>
              <a:spcBef>
                <a:spcPts val="80"/>
              </a:spcBef>
            </a:pPr>
            <a:r>
              <a:rPr dirty="0" sz="1800" spc="-10" b="1">
                <a:solidFill>
                  <a:srgbClr val="EC008C"/>
                </a:solidFill>
                <a:latin typeface="Source Sans Pro"/>
                <a:cs typeface="Source Sans Pro"/>
              </a:rPr>
              <a:t>Achtung: </a:t>
            </a:r>
            <a:r>
              <a:rPr dirty="0" sz="1800" spc="-15">
                <a:solidFill>
                  <a:srgbClr val="EC008C"/>
                </a:solidFill>
                <a:latin typeface="Source Sans Pro"/>
                <a:cs typeface="Source Sans Pro"/>
              </a:rPr>
              <a:t>Die </a:t>
            </a:r>
            <a:r>
              <a:rPr dirty="0" sz="1800" spc="-20">
                <a:solidFill>
                  <a:srgbClr val="EC008C"/>
                </a:solidFill>
                <a:latin typeface="Source Sans Pro"/>
                <a:cs typeface="Source Sans Pro"/>
              </a:rPr>
              <a:t>Linien </a:t>
            </a:r>
            <a:r>
              <a:rPr dirty="0" sz="1800" spc="-10">
                <a:solidFill>
                  <a:srgbClr val="EC008C"/>
                </a:solidFill>
                <a:latin typeface="Source Sans Pro"/>
                <a:cs typeface="Source Sans Pro"/>
              </a:rPr>
              <a:t>dürfen  </a:t>
            </a:r>
            <a:r>
              <a:rPr dirty="0" sz="1800" spc="-20">
                <a:solidFill>
                  <a:srgbClr val="EC008C"/>
                </a:solidFill>
                <a:latin typeface="Source Sans Pro"/>
                <a:cs typeface="Source Sans Pro"/>
              </a:rPr>
              <a:t>nicht </a:t>
            </a:r>
            <a:r>
              <a:rPr dirty="0" sz="1800" spc="-15">
                <a:solidFill>
                  <a:srgbClr val="EC008C"/>
                </a:solidFill>
                <a:latin typeface="Source Sans Pro"/>
                <a:cs typeface="Source Sans Pro"/>
              </a:rPr>
              <a:t>mit </a:t>
            </a:r>
            <a:r>
              <a:rPr dirty="0" sz="1800">
                <a:solidFill>
                  <a:srgbClr val="EC008C"/>
                </a:solidFill>
                <a:latin typeface="Source Sans Pro"/>
                <a:cs typeface="Source Sans Pro"/>
              </a:rPr>
              <a:t>exportiert</a:t>
            </a:r>
            <a:r>
              <a:rPr dirty="0" sz="1800" spc="-5">
                <a:solidFill>
                  <a:srgbClr val="EC008C"/>
                </a:solidFill>
                <a:latin typeface="Source Sans Pro"/>
                <a:cs typeface="Source Sans Pro"/>
              </a:rPr>
              <a:t> </a:t>
            </a:r>
            <a:r>
              <a:rPr dirty="0" sz="1800" spc="-15">
                <a:solidFill>
                  <a:srgbClr val="EC008C"/>
                </a:solidFill>
                <a:latin typeface="Source Sans Pro"/>
                <a:cs typeface="Source Sans Pro"/>
              </a:rPr>
              <a:t>werden.</a:t>
            </a:r>
            <a:endParaRPr sz="1800">
              <a:latin typeface="Source Sans Pro"/>
              <a:cs typeface="Source Sans Pro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Plakat_A3_PDF_Vorlage.indd</dc:title>
  <dcterms:created xsi:type="dcterms:W3CDTF">2020-10-19T09:25:50Z</dcterms:created>
  <dcterms:modified xsi:type="dcterms:W3CDTF">2020-10-19T09:25:50Z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2020-10-19T00:00:00Z</vt:filetime>
  </property>
  <property fmtid="{D5CDD505-2E9C-101B-9397-08002B2CF9AE}" pid="3" name="Creator">
    <vt:lpwstr>Adobe InDesign 15.1 (Windows)</vt:lpwstr>
  </property>
  <property fmtid="{D5CDD505-2E9C-101B-9397-08002B2CF9AE}" pid="4" name="LastSaved">
    <vt:filetime>2020-10-19T00:00:00Z</vt:filetime>
  </property>
</Properties>
</file>