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</p:sldIdLst>
  <p:sldSz cx="5486400" cy="3924300"/>
  <p:notesSz cx="5486400" cy="39243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96" d="100"/>
          <a:sy n="196" d="100"/>
        </p:scale>
        <p:origin x="-1728" y="-9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411765" y="1216533"/>
            <a:ext cx="4666678" cy="824103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823531" y="2197608"/>
            <a:ext cx="3843147" cy="981075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7/16/2015</a:t>
            </a:fld>
            <a:endParaRPr lang="en-US" smtClean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7/16/2015</a:t>
            </a:fld>
            <a:endParaRPr lang="en-US" smtClean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274510" y="902589"/>
            <a:ext cx="2388241" cy="2590038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2827458" y="902589"/>
            <a:ext cx="2388241" cy="2590038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7/16/2015</a:t>
            </a:fld>
            <a:endParaRPr lang="en-US" smtClean="0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7/16/2015</a:t>
            </a:fld>
            <a:endParaRPr lang="en-US" smtClean="0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7/16/2015</a:t>
            </a:fld>
            <a:endParaRPr lang="en-US" smtClean="0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69722" y="236358"/>
            <a:ext cx="4950764" cy="298048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274510" y="902589"/>
            <a:ext cx="4941189" cy="2590038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1866671" y="3649599"/>
            <a:ext cx="1756867" cy="196215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274510" y="3649599"/>
            <a:ext cx="1262748" cy="196215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7/16/2015</a:t>
            </a:fld>
            <a:endParaRPr lang="en-US" smtClean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3952951" y="3649599"/>
            <a:ext cx="1262748" cy="196215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4519371" y="269570"/>
            <a:ext cx="713651" cy="893648"/>
          </a:xfrm>
          <a:custGeom>
            <a:avLst/>
            <a:gdLst/>
            <a:ahLst/>
            <a:cxnLst/>
            <a:rect l="l" t="t" r="r" b="b"/>
            <a:pathLst>
              <a:path w="713651" h="893648">
                <a:moveTo>
                  <a:pt x="0" y="893648"/>
                </a:moveTo>
                <a:lnTo>
                  <a:pt x="713651" y="893648"/>
                </a:lnTo>
                <a:lnTo>
                  <a:pt x="713651" y="0"/>
                </a:lnTo>
                <a:lnTo>
                  <a:pt x="0" y="0"/>
                </a:lnTo>
                <a:lnTo>
                  <a:pt x="0" y="893648"/>
                </a:lnTo>
                <a:close/>
              </a:path>
            </a:pathLst>
          </a:custGeom>
          <a:ln w="6350">
            <a:solidFill>
              <a:srgbClr val="231F2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3004450" y="3308820"/>
            <a:ext cx="2220849" cy="0"/>
          </a:xfrm>
          <a:custGeom>
            <a:avLst/>
            <a:gdLst/>
            <a:ahLst/>
            <a:cxnLst/>
            <a:rect l="l" t="t" r="r" b="b"/>
            <a:pathLst>
              <a:path w="2220849">
                <a:moveTo>
                  <a:pt x="0" y="0"/>
                </a:moveTo>
                <a:lnTo>
                  <a:pt x="2220849" y="0"/>
                </a:lnTo>
              </a:path>
            </a:pathLst>
          </a:custGeom>
          <a:ln w="6350">
            <a:solidFill>
              <a:srgbClr val="000000"/>
            </a:solidFill>
            <a:prstDash val="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2985387" y="3308820"/>
            <a:ext cx="0" cy="0"/>
          </a:xfrm>
          <a:custGeom>
            <a:avLst/>
            <a:gdLst/>
            <a:ahLst/>
            <a:cxnLst/>
            <a:rect l="l" t="t" r="r" b="b"/>
            <a:pathLst>
              <a:path>
                <a:moveTo>
                  <a:pt x="0" y="0"/>
                </a:moveTo>
                <a:lnTo>
                  <a:pt x="0" y="0"/>
                </a:lnTo>
              </a:path>
            </a:pathLst>
          </a:custGeom>
          <a:ln w="6350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5234824" y="3308820"/>
            <a:ext cx="0" cy="0"/>
          </a:xfrm>
          <a:custGeom>
            <a:avLst/>
            <a:gdLst/>
            <a:ahLst/>
            <a:cxnLst/>
            <a:rect l="l" t="t" r="r" b="b"/>
            <a:pathLst>
              <a:path>
                <a:moveTo>
                  <a:pt x="0" y="0"/>
                </a:moveTo>
                <a:lnTo>
                  <a:pt x="0" y="0"/>
                </a:lnTo>
              </a:path>
            </a:pathLst>
          </a:custGeom>
          <a:ln w="6350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3004450" y="2876820"/>
            <a:ext cx="2220849" cy="0"/>
          </a:xfrm>
          <a:custGeom>
            <a:avLst/>
            <a:gdLst/>
            <a:ahLst/>
            <a:cxnLst/>
            <a:rect l="l" t="t" r="r" b="b"/>
            <a:pathLst>
              <a:path w="2220849">
                <a:moveTo>
                  <a:pt x="0" y="0"/>
                </a:moveTo>
                <a:lnTo>
                  <a:pt x="2220849" y="0"/>
                </a:lnTo>
              </a:path>
            </a:pathLst>
          </a:custGeom>
          <a:ln w="6350">
            <a:solidFill>
              <a:srgbClr val="000000"/>
            </a:solidFill>
            <a:prstDash val="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2985387" y="2876820"/>
            <a:ext cx="0" cy="0"/>
          </a:xfrm>
          <a:custGeom>
            <a:avLst/>
            <a:gdLst/>
            <a:ahLst/>
            <a:cxnLst/>
            <a:rect l="l" t="t" r="r" b="b"/>
            <a:pathLst>
              <a:path>
                <a:moveTo>
                  <a:pt x="0" y="0"/>
                </a:moveTo>
                <a:lnTo>
                  <a:pt x="0" y="0"/>
                </a:lnTo>
              </a:path>
            </a:pathLst>
          </a:custGeom>
          <a:ln w="6350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5234824" y="2876820"/>
            <a:ext cx="0" cy="0"/>
          </a:xfrm>
          <a:custGeom>
            <a:avLst/>
            <a:gdLst/>
            <a:ahLst/>
            <a:cxnLst/>
            <a:rect l="l" t="t" r="r" b="b"/>
            <a:pathLst>
              <a:path>
                <a:moveTo>
                  <a:pt x="0" y="0"/>
                </a:moveTo>
                <a:lnTo>
                  <a:pt x="0" y="0"/>
                </a:lnTo>
              </a:path>
            </a:pathLst>
          </a:custGeom>
          <a:ln w="6350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3004450" y="2444819"/>
            <a:ext cx="2220849" cy="0"/>
          </a:xfrm>
          <a:custGeom>
            <a:avLst/>
            <a:gdLst/>
            <a:ahLst/>
            <a:cxnLst/>
            <a:rect l="l" t="t" r="r" b="b"/>
            <a:pathLst>
              <a:path w="2220849">
                <a:moveTo>
                  <a:pt x="0" y="0"/>
                </a:moveTo>
                <a:lnTo>
                  <a:pt x="2220849" y="0"/>
                </a:lnTo>
              </a:path>
            </a:pathLst>
          </a:custGeom>
          <a:ln w="6350">
            <a:solidFill>
              <a:srgbClr val="000000"/>
            </a:solidFill>
            <a:prstDash val="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2985387" y="2444819"/>
            <a:ext cx="0" cy="0"/>
          </a:xfrm>
          <a:custGeom>
            <a:avLst/>
            <a:gdLst/>
            <a:ahLst/>
            <a:cxnLst/>
            <a:rect l="l" t="t" r="r" b="b"/>
            <a:pathLst>
              <a:path>
                <a:moveTo>
                  <a:pt x="0" y="0"/>
                </a:moveTo>
                <a:lnTo>
                  <a:pt x="0" y="0"/>
                </a:lnTo>
              </a:path>
            </a:pathLst>
          </a:custGeom>
          <a:ln w="6350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5234824" y="2444819"/>
            <a:ext cx="0" cy="0"/>
          </a:xfrm>
          <a:custGeom>
            <a:avLst/>
            <a:gdLst/>
            <a:ahLst/>
            <a:cxnLst/>
            <a:rect l="l" t="t" r="r" b="b"/>
            <a:pathLst>
              <a:path>
                <a:moveTo>
                  <a:pt x="0" y="0"/>
                </a:moveTo>
                <a:lnTo>
                  <a:pt x="0" y="0"/>
                </a:lnTo>
              </a:path>
            </a:pathLst>
          </a:custGeom>
          <a:ln w="6350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3004450" y="2012820"/>
            <a:ext cx="2220849" cy="0"/>
          </a:xfrm>
          <a:custGeom>
            <a:avLst/>
            <a:gdLst/>
            <a:ahLst/>
            <a:cxnLst/>
            <a:rect l="l" t="t" r="r" b="b"/>
            <a:pathLst>
              <a:path w="2220849">
                <a:moveTo>
                  <a:pt x="0" y="0"/>
                </a:moveTo>
                <a:lnTo>
                  <a:pt x="2220849" y="0"/>
                </a:lnTo>
              </a:path>
            </a:pathLst>
          </a:custGeom>
          <a:ln w="6350">
            <a:solidFill>
              <a:srgbClr val="000000"/>
            </a:solidFill>
            <a:prstDash val="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2985387" y="2012820"/>
            <a:ext cx="0" cy="0"/>
          </a:xfrm>
          <a:custGeom>
            <a:avLst/>
            <a:gdLst/>
            <a:ahLst/>
            <a:cxnLst/>
            <a:rect l="l" t="t" r="r" b="b"/>
            <a:pathLst>
              <a:path>
                <a:moveTo>
                  <a:pt x="0" y="0"/>
                </a:moveTo>
                <a:lnTo>
                  <a:pt x="0" y="0"/>
                </a:lnTo>
              </a:path>
            </a:pathLst>
          </a:custGeom>
          <a:ln w="6350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5234824" y="2012820"/>
            <a:ext cx="0" cy="0"/>
          </a:xfrm>
          <a:custGeom>
            <a:avLst/>
            <a:gdLst/>
            <a:ahLst/>
            <a:cxnLst/>
            <a:rect l="l" t="t" r="r" b="b"/>
            <a:pathLst>
              <a:path>
                <a:moveTo>
                  <a:pt x="0" y="0"/>
                </a:moveTo>
                <a:lnTo>
                  <a:pt x="0" y="0"/>
                </a:lnTo>
              </a:path>
            </a:pathLst>
          </a:custGeom>
          <a:ln w="6350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2777401" y="1511998"/>
            <a:ext cx="0" cy="1799996"/>
          </a:xfrm>
          <a:custGeom>
            <a:avLst/>
            <a:gdLst/>
            <a:ahLst/>
            <a:cxnLst/>
            <a:rect l="l" t="t" r="r" b="b"/>
            <a:pathLst>
              <a:path h="1799996">
                <a:moveTo>
                  <a:pt x="0" y="0"/>
                </a:moveTo>
                <a:lnTo>
                  <a:pt x="0" y="1799996"/>
                </a:lnTo>
              </a:path>
            </a:pathLst>
          </a:custGeom>
          <a:ln w="44475">
            <a:solidFill>
              <a:srgbClr val="231F2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0</Words>
  <Application>Microsoft Office PowerPoint</Application>
  <PresentationFormat>Benutzerdefiniert</PresentationFormat>
  <Paragraphs>0</Paragraphs>
  <Slides>2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3" baseType="lpstr">
      <vt:lpstr>Office Theme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postkarte_A6_PDF-Vorlage.indd</dc:title>
  <cp:lastModifiedBy>Katrin Stockinger</cp:lastModifiedBy>
  <cp:revision>2</cp:revision>
  <dcterms:created xsi:type="dcterms:W3CDTF">2015-07-16T11:13:47Z</dcterms:created>
  <dcterms:modified xsi:type="dcterms:W3CDTF">2015-07-16T09:22:08Z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2014-05-20T00:00:00Z</vt:filetime>
  </property>
  <property fmtid="{D5CDD505-2E9C-101B-9397-08002B2CF9AE}" pid="3" name="LastSaved">
    <vt:filetime>2015-07-16T00:00:00Z</vt:filetime>
  </property>
</Properties>
</file>