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0680700" cy="7569200"/>
  <p:notesSz cx="10680700" cy="7569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36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909" y="2346452"/>
            <a:ext cx="9088311" cy="158953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3819" y="4238752"/>
            <a:ext cx="7484491" cy="18923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06" y="1740916"/>
            <a:ext cx="4651076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6447" y="1740916"/>
            <a:ext cx="4651076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6395755" y="6230127"/>
            <a:ext cx="3328670" cy="0"/>
          </a:xfrm>
          <a:custGeom>
            <a:avLst/>
            <a:gdLst/>
            <a:ahLst/>
            <a:cxnLst/>
            <a:rect l="l" t="t" r="r" b="b"/>
            <a:pathLst>
              <a:path w="3328670">
                <a:moveTo>
                  <a:pt x="0" y="0"/>
                </a:moveTo>
                <a:lnTo>
                  <a:pt x="3328670" y="0"/>
                </a:lnTo>
              </a:path>
            </a:pathLst>
          </a:custGeom>
          <a:ln w="6794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75397" y="62301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734598" y="62301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 userDrawn="1"/>
        </p:nvSpPr>
        <p:spPr>
          <a:xfrm>
            <a:off x="6395755" y="5654828"/>
            <a:ext cx="3328670" cy="0"/>
          </a:xfrm>
          <a:custGeom>
            <a:avLst/>
            <a:gdLst/>
            <a:ahLst/>
            <a:cxnLst/>
            <a:rect l="l" t="t" r="r" b="b"/>
            <a:pathLst>
              <a:path w="3328670">
                <a:moveTo>
                  <a:pt x="0" y="0"/>
                </a:moveTo>
                <a:lnTo>
                  <a:pt x="3328670" y="0"/>
                </a:lnTo>
              </a:path>
            </a:pathLst>
          </a:custGeom>
          <a:ln w="6794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375397" y="565482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734598" y="565482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 userDrawn="1"/>
        </p:nvSpPr>
        <p:spPr>
          <a:xfrm>
            <a:off x="6395755" y="5079531"/>
            <a:ext cx="3328670" cy="0"/>
          </a:xfrm>
          <a:custGeom>
            <a:avLst/>
            <a:gdLst/>
            <a:ahLst/>
            <a:cxnLst/>
            <a:rect l="l" t="t" r="r" b="b"/>
            <a:pathLst>
              <a:path w="3328670">
                <a:moveTo>
                  <a:pt x="0" y="0"/>
                </a:moveTo>
                <a:lnTo>
                  <a:pt x="3328670" y="0"/>
                </a:lnTo>
              </a:path>
            </a:pathLst>
          </a:custGeom>
          <a:ln w="6794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375397" y="50795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9734598" y="50795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 userDrawn="1"/>
        </p:nvSpPr>
        <p:spPr>
          <a:xfrm>
            <a:off x="6395755" y="4504233"/>
            <a:ext cx="3328670" cy="0"/>
          </a:xfrm>
          <a:custGeom>
            <a:avLst/>
            <a:gdLst/>
            <a:ahLst/>
            <a:cxnLst/>
            <a:rect l="l" t="t" r="r" b="b"/>
            <a:pathLst>
              <a:path w="3328670">
                <a:moveTo>
                  <a:pt x="0" y="0"/>
                </a:moveTo>
                <a:lnTo>
                  <a:pt x="3328670" y="0"/>
                </a:lnTo>
              </a:path>
            </a:pathLst>
          </a:custGeom>
          <a:ln w="6794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6375397" y="45042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9734598" y="45042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79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5897403" y="2052002"/>
            <a:ext cx="0" cy="4859997"/>
          </a:xfrm>
          <a:custGeom>
            <a:avLst/>
            <a:gdLst/>
            <a:ahLst/>
            <a:cxnLst/>
            <a:rect l="l" t="t" r="r" b="b"/>
            <a:pathLst>
              <a:path h="4859997">
                <a:moveTo>
                  <a:pt x="0" y="0"/>
                </a:moveTo>
                <a:lnTo>
                  <a:pt x="0" y="4859997"/>
                </a:lnTo>
              </a:path>
            </a:pathLst>
          </a:custGeom>
          <a:ln w="48069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9"/>
          <p:cNvSpPr/>
          <p:nvPr userDrawn="1"/>
        </p:nvSpPr>
        <p:spPr>
          <a:xfrm>
            <a:off x="9345180" y="525183"/>
            <a:ext cx="713651" cy="893648"/>
          </a:xfrm>
          <a:custGeom>
            <a:avLst/>
            <a:gdLst/>
            <a:ahLst/>
            <a:cxnLst/>
            <a:rect l="l" t="t" r="r" b="b"/>
            <a:pathLst>
              <a:path w="713651" h="893648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162" y="361782"/>
            <a:ext cx="9869805" cy="39722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06" y="1740916"/>
            <a:ext cx="9622917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324" y="7039356"/>
            <a:ext cx="3421481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06" y="7039356"/>
            <a:ext cx="2459190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8334" y="7039356"/>
            <a:ext cx="2459190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30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postkarte_A4_PDF-Vorlage.indd</dc:title>
  <cp:lastModifiedBy>Katrin Stockinger</cp:lastModifiedBy>
  <cp:revision>3</cp:revision>
  <dcterms:created xsi:type="dcterms:W3CDTF">2015-07-16T11:14:14Z</dcterms:created>
  <dcterms:modified xsi:type="dcterms:W3CDTF">2015-07-16T09:21:45Z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2013-12-18T00:00:00Z</vt:filetime>
  </property>
  <property fmtid="{D5CDD505-2E9C-101B-9397-08002B2CF9AE}" pid="3" name="LastSaved">
    <vt:filetime>2015-07-16T00:00:00Z</vt:filetime>
  </property>
</Properties>
</file>