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5113000" cy="10693400"/>
  <p:notesSz cx="151130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86" y="-12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33998" y="3314954"/>
            <a:ext cx="12851988" cy="224561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67997" y="5988304"/>
            <a:ext cx="10583989" cy="26733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55999" y="2459482"/>
            <a:ext cx="6577193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786792" y="2459482"/>
            <a:ext cx="6577193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0442398" y="8856879"/>
            <a:ext cx="4033342" cy="0"/>
          </a:xfrm>
          <a:custGeom>
            <a:avLst/>
            <a:gdLst/>
            <a:ahLst/>
            <a:cxnLst/>
            <a:rect l="l" t="t" r="r" b="b"/>
            <a:pathLst>
              <a:path w="4033342">
                <a:moveTo>
                  <a:pt x="0" y="0"/>
                </a:moveTo>
                <a:lnTo>
                  <a:pt x="4033342" y="0"/>
                </a:lnTo>
              </a:path>
            </a:pathLst>
          </a:custGeom>
          <a:ln w="10947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10409472" y="88568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4492205" y="8856879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0442398" y="8112231"/>
            <a:ext cx="4033342" cy="0"/>
          </a:xfrm>
          <a:custGeom>
            <a:avLst/>
            <a:gdLst/>
            <a:ahLst/>
            <a:cxnLst/>
            <a:rect l="l" t="t" r="r" b="b"/>
            <a:pathLst>
              <a:path w="4033342">
                <a:moveTo>
                  <a:pt x="0" y="0"/>
                </a:moveTo>
                <a:lnTo>
                  <a:pt x="4033342" y="0"/>
                </a:lnTo>
              </a:path>
            </a:pathLst>
          </a:custGeom>
          <a:ln w="10947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0409472" y="8112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4492205" y="8112231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0442398" y="7367583"/>
            <a:ext cx="4033342" cy="0"/>
          </a:xfrm>
          <a:custGeom>
            <a:avLst/>
            <a:gdLst/>
            <a:ahLst/>
            <a:cxnLst/>
            <a:rect l="l" t="t" r="r" b="b"/>
            <a:pathLst>
              <a:path w="4033342">
                <a:moveTo>
                  <a:pt x="0" y="0"/>
                </a:moveTo>
                <a:lnTo>
                  <a:pt x="4033342" y="0"/>
                </a:lnTo>
              </a:path>
            </a:pathLst>
          </a:custGeom>
          <a:ln w="10947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0409472" y="736758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4492205" y="7367583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0442398" y="6622936"/>
            <a:ext cx="4033342" cy="0"/>
          </a:xfrm>
          <a:custGeom>
            <a:avLst/>
            <a:gdLst/>
            <a:ahLst/>
            <a:cxnLst/>
            <a:rect l="l" t="t" r="r" b="b"/>
            <a:pathLst>
              <a:path w="4033342">
                <a:moveTo>
                  <a:pt x="0" y="0"/>
                </a:moveTo>
                <a:lnTo>
                  <a:pt x="4033342" y="0"/>
                </a:lnTo>
              </a:path>
            </a:pathLst>
          </a:custGeom>
          <a:ln w="10947">
            <a:solidFill>
              <a:srgbClr val="000000"/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0409472" y="66229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14492205" y="6622936"/>
            <a:ext cx="0" cy="0"/>
          </a:xfrm>
          <a:custGeom>
            <a:avLst/>
            <a:gdLst/>
            <a:ahLst/>
            <a:cxnLst/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ln w="1094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9743395" y="3776408"/>
            <a:ext cx="0" cy="5997600"/>
          </a:xfrm>
          <a:custGeom>
            <a:avLst/>
            <a:gdLst/>
            <a:ahLst/>
            <a:cxnLst/>
            <a:rect l="l" t="t" r="r" b="b"/>
            <a:pathLst>
              <a:path h="5997600">
                <a:moveTo>
                  <a:pt x="0" y="0"/>
                </a:moveTo>
                <a:lnTo>
                  <a:pt x="0" y="5997600"/>
                </a:lnTo>
              </a:path>
            </a:pathLst>
          </a:custGeom>
          <a:ln w="48069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13638173" y="795185"/>
            <a:ext cx="713651" cy="893648"/>
          </a:xfrm>
          <a:custGeom>
            <a:avLst/>
            <a:gdLst/>
            <a:ahLst/>
            <a:cxnLst/>
            <a:rect l="l" t="t" r="r" b="b"/>
            <a:pathLst>
              <a:path w="713651" h="893648">
                <a:moveTo>
                  <a:pt x="0" y="893648"/>
                </a:moveTo>
                <a:lnTo>
                  <a:pt x="713651" y="893648"/>
                </a:lnTo>
                <a:lnTo>
                  <a:pt x="713651" y="0"/>
                </a:lnTo>
                <a:lnTo>
                  <a:pt x="0" y="0"/>
                </a:lnTo>
                <a:lnTo>
                  <a:pt x="0" y="893648"/>
                </a:lnTo>
                <a:close/>
              </a:path>
            </a:pathLst>
          </a:custGeom>
          <a:ln w="6350">
            <a:solidFill>
              <a:srgbClr val="231F2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06854" y="510002"/>
            <a:ext cx="13906276" cy="67905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55999" y="2459482"/>
            <a:ext cx="13607986" cy="705764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40795" y="9944862"/>
            <a:ext cx="4838395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55999" y="9944862"/>
            <a:ext cx="3477596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7/16/2015</a:t>
            </a:fld>
            <a:endParaRPr lang="en-US" smtClean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886390" y="9944862"/>
            <a:ext cx="3477596" cy="53467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2595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postkarte_A3_PDF-Vorlage.indd</dc:title>
  <cp:lastModifiedBy>Katrin Stockinger</cp:lastModifiedBy>
  <cp:revision>2</cp:revision>
  <dcterms:created xsi:type="dcterms:W3CDTF">2015-07-16T11:14:25Z</dcterms:created>
  <dcterms:modified xsi:type="dcterms:W3CDTF">2015-07-16T09:21:39Z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2013-12-18T00:00:00Z</vt:filetime>
  </property>
  <property fmtid="{D5CDD505-2E9C-101B-9397-08002B2CF9AE}" pid="3" name="LastSaved">
    <vt:filetime>2015-07-16T00:00:00Z</vt:filetime>
  </property>
</Properties>
</file>