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200" d="100"/>
          <a:sy n="200" d="100"/>
        </p:scale>
        <p:origin x="-90" y="-17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7/16/2015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7/16/2015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7/16/2015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7/16/2015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7/16/2015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69722" y="236369"/>
            <a:ext cx="7165009" cy="29804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7/16/2015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217036" y="3053231"/>
            <a:ext cx="2222233" cy="0"/>
          </a:xfrm>
          <a:custGeom>
            <a:avLst/>
            <a:gdLst/>
            <a:ahLst/>
            <a:cxnLst/>
            <a:rect l="l" t="t" r="r" b="b"/>
            <a:pathLst>
              <a:path w="2222233">
                <a:moveTo>
                  <a:pt x="0" y="0"/>
                </a:moveTo>
                <a:lnTo>
                  <a:pt x="2222233" y="0"/>
                </a:lnTo>
              </a:path>
            </a:pathLst>
          </a:custGeom>
          <a:ln w="6350">
            <a:solidFill>
              <a:srgbClr val="000000"/>
            </a:solidFill>
            <a:prstDash val="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5197961" y="3053231"/>
            <a:ext cx="0" cy="0"/>
          </a:xfrm>
          <a:custGeom>
            <a:avLst/>
            <a:gdLst/>
            <a:ahLst/>
            <a:cxnLst/>
            <a:rect l="l" t="t" r="r" b="b"/>
            <a:pathLst>
              <a:path>
                <a:moveTo>
                  <a:pt x="0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7448808" y="3053231"/>
            <a:ext cx="0" cy="0"/>
          </a:xfrm>
          <a:custGeom>
            <a:avLst/>
            <a:gdLst/>
            <a:ahLst/>
            <a:cxnLst/>
            <a:rect l="l" t="t" r="r" b="b"/>
            <a:pathLst>
              <a:path>
                <a:moveTo>
                  <a:pt x="0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5217036" y="2621231"/>
            <a:ext cx="2222233" cy="0"/>
          </a:xfrm>
          <a:custGeom>
            <a:avLst/>
            <a:gdLst/>
            <a:ahLst/>
            <a:cxnLst/>
            <a:rect l="l" t="t" r="r" b="b"/>
            <a:pathLst>
              <a:path w="2222233">
                <a:moveTo>
                  <a:pt x="0" y="0"/>
                </a:moveTo>
                <a:lnTo>
                  <a:pt x="2222233" y="0"/>
                </a:lnTo>
              </a:path>
            </a:pathLst>
          </a:custGeom>
          <a:ln w="6350">
            <a:solidFill>
              <a:srgbClr val="000000"/>
            </a:solidFill>
            <a:prstDash val="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5197961" y="2621231"/>
            <a:ext cx="0" cy="0"/>
          </a:xfrm>
          <a:custGeom>
            <a:avLst/>
            <a:gdLst/>
            <a:ahLst/>
            <a:cxnLst/>
            <a:rect l="l" t="t" r="r" b="b"/>
            <a:pathLst>
              <a:path>
                <a:moveTo>
                  <a:pt x="0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7448808" y="2621231"/>
            <a:ext cx="0" cy="0"/>
          </a:xfrm>
          <a:custGeom>
            <a:avLst/>
            <a:gdLst/>
            <a:ahLst/>
            <a:cxnLst/>
            <a:rect l="l" t="t" r="r" b="b"/>
            <a:pathLst>
              <a:path>
                <a:moveTo>
                  <a:pt x="0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5217036" y="2189231"/>
            <a:ext cx="2222233" cy="0"/>
          </a:xfrm>
          <a:custGeom>
            <a:avLst/>
            <a:gdLst/>
            <a:ahLst/>
            <a:cxnLst/>
            <a:rect l="l" t="t" r="r" b="b"/>
            <a:pathLst>
              <a:path w="2222233">
                <a:moveTo>
                  <a:pt x="0" y="0"/>
                </a:moveTo>
                <a:lnTo>
                  <a:pt x="2222233" y="0"/>
                </a:lnTo>
              </a:path>
            </a:pathLst>
          </a:custGeom>
          <a:ln w="6350">
            <a:solidFill>
              <a:srgbClr val="000000"/>
            </a:solidFill>
            <a:prstDash val="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5197961" y="2189231"/>
            <a:ext cx="0" cy="0"/>
          </a:xfrm>
          <a:custGeom>
            <a:avLst/>
            <a:gdLst/>
            <a:ahLst/>
            <a:cxnLst/>
            <a:rect l="l" t="t" r="r" b="b"/>
            <a:pathLst>
              <a:path>
                <a:moveTo>
                  <a:pt x="0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7448808" y="2189231"/>
            <a:ext cx="0" cy="0"/>
          </a:xfrm>
          <a:custGeom>
            <a:avLst/>
            <a:gdLst/>
            <a:ahLst/>
            <a:cxnLst/>
            <a:rect l="l" t="t" r="r" b="b"/>
            <a:pathLst>
              <a:path>
                <a:moveTo>
                  <a:pt x="0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5217036" y="1757231"/>
            <a:ext cx="2222233" cy="0"/>
          </a:xfrm>
          <a:custGeom>
            <a:avLst/>
            <a:gdLst/>
            <a:ahLst/>
            <a:cxnLst/>
            <a:rect l="l" t="t" r="r" b="b"/>
            <a:pathLst>
              <a:path w="2222233">
                <a:moveTo>
                  <a:pt x="0" y="0"/>
                </a:moveTo>
                <a:lnTo>
                  <a:pt x="2222233" y="0"/>
                </a:lnTo>
              </a:path>
            </a:pathLst>
          </a:custGeom>
          <a:ln w="6350">
            <a:solidFill>
              <a:srgbClr val="000000"/>
            </a:solidFill>
            <a:prstDash val="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5197961" y="1757231"/>
            <a:ext cx="0" cy="0"/>
          </a:xfrm>
          <a:custGeom>
            <a:avLst/>
            <a:gdLst/>
            <a:ahLst/>
            <a:cxnLst/>
            <a:rect l="l" t="t" r="r" b="b"/>
            <a:pathLst>
              <a:path>
                <a:moveTo>
                  <a:pt x="0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7448808" y="1757231"/>
            <a:ext cx="0" cy="0"/>
          </a:xfrm>
          <a:custGeom>
            <a:avLst/>
            <a:gdLst/>
            <a:ahLst/>
            <a:cxnLst/>
            <a:rect l="l" t="t" r="r" b="b"/>
            <a:pathLst>
              <a:path>
                <a:moveTo>
                  <a:pt x="0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4989588" y="1512011"/>
            <a:ext cx="0" cy="1583994"/>
          </a:xfrm>
          <a:custGeom>
            <a:avLst/>
            <a:gdLst/>
            <a:ahLst/>
            <a:cxnLst/>
            <a:rect l="l" t="t" r="r" b="b"/>
            <a:pathLst>
              <a:path h="1583994">
                <a:moveTo>
                  <a:pt x="0" y="0"/>
                </a:moveTo>
                <a:lnTo>
                  <a:pt x="0" y="1583994"/>
                </a:lnTo>
              </a:path>
            </a:pathLst>
          </a:custGeom>
          <a:ln w="44475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6684771" y="276783"/>
            <a:ext cx="713651" cy="893648"/>
          </a:xfrm>
          <a:custGeom>
            <a:avLst/>
            <a:gdLst/>
            <a:ahLst/>
            <a:cxnLst/>
            <a:rect l="l" t="t" r="r" b="b"/>
            <a:pathLst>
              <a:path w="713651" h="893648">
                <a:moveTo>
                  <a:pt x="0" y="893648"/>
                </a:moveTo>
                <a:lnTo>
                  <a:pt x="713651" y="893648"/>
                </a:lnTo>
                <a:lnTo>
                  <a:pt x="713651" y="0"/>
                </a:lnTo>
                <a:lnTo>
                  <a:pt x="0" y="0"/>
                </a:lnTo>
                <a:lnTo>
                  <a:pt x="0" y="893648"/>
                </a:lnTo>
                <a:close/>
              </a:path>
            </a:pathLst>
          </a:custGeom>
          <a:ln w="635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postkarte_210x99_PDF-Vorlage.indd</dc:title>
  <cp:lastModifiedBy>Katrin Stockinger</cp:lastModifiedBy>
  <cp:revision>2</cp:revision>
  <dcterms:created xsi:type="dcterms:W3CDTF">2015-07-16T11:14:48Z</dcterms:created>
  <dcterms:modified xsi:type="dcterms:W3CDTF">2015-07-16T09:21:55Z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2014-05-20T00:00:00Z</vt:filetime>
  </property>
  <property fmtid="{D5CDD505-2E9C-101B-9397-08002B2CF9AE}" pid="3" name="LastSaved">
    <vt:filetime>2015-07-16T00:00:00Z</vt:filetime>
  </property>
</Properties>
</file>