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556500" cy="7569200"/>
  <p:notesSz cx="7556500" cy="7569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4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023" y="2346452"/>
            <a:ext cx="6426263" cy="158953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046" y="4238752"/>
            <a:ext cx="5292216" cy="18923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015" y="1740916"/>
            <a:ext cx="3288734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3559" y="1740916"/>
            <a:ext cx="3288734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015" y="302768"/>
            <a:ext cx="6804278" cy="1211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015" y="1740916"/>
            <a:ext cx="6804278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0505" y="7039356"/>
            <a:ext cx="2419298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015" y="7039356"/>
            <a:ext cx="1738871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3422" y="7039356"/>
            <a:ext cx="1738871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14272" y="6864780"/>
            <a:ext cx="2224900" cy="0"/>
          </a:xfrm>
          <a:custGeom>
            <a:avLst/>
            <a:gdLst/>
            <a:ahLst/>
            <a:cxnLst/>
            <a:rect l="l" t="t" r="r" b="b"/>
            <a:pathLst>
              <a:path w="2224900">
                <a:moveTo>
                  <a:pt x="0" y="0"/>
                </a:moveTo>
                <a:lnTo>
                  <a:pt x="2224900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5175" y="686478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48727" y="686478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14272" y="6432779"/>
            <a:ext cx="2224900" cy="0"/>
          </a:xfrm>
          <a:custGeom>
            <a:avLst/>
            <a:gdLst/>
            <a:ahLst/>
            <a:cxnLst/>
            <a:rect l="l" t="t" r="r" b="b"/>
            <a:pathLst>
              <a:path w="2224900">
                <a:moveTo>
                  <a:pt x="0" y="0"/>
                </a:moveTo>
                <a:lnTo>
                  <a:pt x="2224900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95175" y="64327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48727" y="64327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14272" y="6000780"/>
            <a:ext cx="2224900" cy="0"/>
          </a:xfrm>
          <a:custGeom>
            <a:avLst/>
            <a:gdLst/>
            <a:ahLst/>
            <a:cxnLst/>
            <a:rect l="l" t="t" r="r" b="b"/>
            <a:pathLst>
              <a:path w="2224900">
                <a:moveTo>
                  <a:pt x="0" y="0"/>
                </a:moveTo>
                <a:lnTo>
                  <a:pt x="2224900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95175" y="600078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48727" y="600078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14272" y="5568779"/>
            <a:ext cx="2224900" cy="0"/>
          </a:xfrm>
          <a:custGeom>
            <a:avLst/>
            <a:gdLst/>
            <a:ahLst/>
            <a:cxnLst/>
            <a:rect l="l" t="t" r="r" b="b"/>
            <a:pathLst>
              <a:path w="2224900">
                <a:moveTo>
                  <a:pt x="0" y="0"/>
                </a:moveTo>
                <a:lnTo>
                  <a:pt x="2224900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995175" y="55687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48727" y="55687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20596" y="4409998"/>
            <a:ext cx="0" cy="2610002"/>
          </a:xfrm>
          <a:custGeom>
            <a:avLst/>
            <a:gdLst/>
            <a:ahLst/>
            <a:cxnLst/>
            <a:rect l="l" t="t" r="r" b="b"/>
            <a:pathLst>
              <a:path h="2610002">
                <a:moveTo>
                  <a:pt x="0" y="0"/>
                </a:moveTo>
                <a:lnTo>
                  <a:pt x="0" y="2610002"/>
                </a:lnTo>
              </a:path>
            </a:pathLst>
          </a:custGeom>
          <a:ln w="48069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495173" y="321183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postkarte_210x210_PDF-Vorlage.indd</dc:title>
  <cp:lastModifiedBy>Katrin Stockinger</cp:lastModifiedBy>
  <cp:revision>1</cp:revision>
  <dcterms:created xsi:type="dcterms:W3CDTF">2015-07-16T11:14:36Z</dcterms:created>
  <dcterms:modified xsi:type="dcterms:W3CDTF">2015-07-16T09:20:11Z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