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0680700" cy="10693400"/>
  <p:notesSz cx="106807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376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7999" y="3314954"/>
            <a:ext cx="4283996" cy="2245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55999" y="5988304"/>
            <a:ext cx="3527996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51999" y="2459482"/>
            <a:ext cx="2192397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595597" y="2459482"/>
            <a:ext cx="2192397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725" y="308358"/>
            <a:ext cx="4356544" cy="29804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1999" y="2459482"/>
            <a:ext cx="4535995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713598" y="9944862"/>
            <a:ext cx="1612798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51999" y="9944862"/>
            <a:ext cx="1159198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28796" y="9944862"/>
            <a:ext cx="1159198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12780" y="9795179"/>
            <a:ext cx="893648" cy="713651"/>
          </a:xfrm>
          <a:custGeom>
            <a:avLst/>
            <a:gdLst/>
            <a:ahLst/>
            <a:cxnLst/>
            <a:rect l="l" t="t" r="r" b="b"/>
            <a:pathLst>
              <a:path w="893648" h="713651">
                <a:moveTo>
                  <a:pt x="893648" y="0"/>
                </a:moveTo>
                <a:lnTo>
                  <a:pt x="0" y="0"/>
                </a:lnTo>
                <a:lnTo>
                  <a:pt x="0" y="713651"/>
                </a:lnTo>
                <a:lnTo>
                  <a:pt x="893648" y="713651"/>
                </a:lnTo>
                <a:lnTo>
                  <a:pt x="893648" y="0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6925" y="8278453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6925" y="8259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6925" y="105088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48924" y="8278453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48924" y="8259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48924" y="105088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480925" y="8278453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80925" y="8259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480925" y="105088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912924" y="8278453"/>
            <a:ext cx="0" cy="2220849"/>
          </a:xfrm>
          <a:custGeom>
            <a:avLst/>
            <a:gdLst/>
            <a:ahLst/>
            <a:cxnLst/>
            <a:rect l="l" t="t" r="r" b="b"/>
            <a:pathLst>
              <a:path h="2220849">
                <a:moveTo>
                  <a:pt x="0" y="0"/>
                </a:moveTo>
                <a:lnTo>
                  <a:pt x="0" y="2220849"/>
                </a:lnTo>
              </a:path>
            </a:pathLst>
          </a:custGeom>
          <a:ln w="6350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12924" y="825939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912924" y="1050882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0004" y="8049603"/>
            <a:ext cx="2609100" cy="0"/>
          </a:xfrm>
          <a:custGeom>
            <a:avLst/>
            <a:gdLst/>
            <a:ahLst/>
            <a:cxnLst/>
            <a:rect l="l" t="t" r="r" b="b"/>
            <a:pathLst>
              <a:path w="2609100">
                <a:moveTo>
                  <a:pt x="0" y="0"/>
                </a:moveTo>
                <a:lnTo>
                  <a:pt x="2609100" y="0"/>
                </a:lnTo>
              </a:path>
            </a:pathLst>
          </a:custGeom>
          <a:ln w="44475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postkarte_140x297_PDF-Vorlage.indd</dc:title>
  <cp:lastModifiedBy>Katrin Stockinger</cp:lastModifiedBy>
  <cp:revision>1</cp:revision>
  <dcterms:created xsi:type="dcterms:W3CDTF">2015-07-16T11:14:59Z</dcterms:created>
  <dcterms:modified xsi:type="dcterms:W3CDTF">2015-07-16T09:20:28Z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