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5029200" cy="5041900"/>
  <p:notesSz cx="5029200" cy="50419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2" d="100"/>
          <a:sy n="152" d="100"/>
        </p:scale>
        <p:origin x="-274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7999" y="1562989"/>
            <a:ext cx="4283996" cy="10587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55999" y="2823464"/>
            <a:ext cx="3527996" cy="12604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51999" y="1159637"/>
            <a:ext cx="2192397" cy="332765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595597" y="1159637"/>
            <a:ext cx="2192397" cy="332765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617450" y="4550820"/>
            <a:ext cx="2220849" cy="0"/>
          </a:xfrm>
          <a:custGeom>
            <a:avLst/>
            <a:gdLst/>
            <a:ahLst/>
            <a:cxnLst/>
            <a:rect l="l" t="t" r="r" b="b"/>
            <a:pathLst>
              <a:path w="2220849">
                <a:moveTo>
                  <a:pt x="0" y="0"/>
                </a:moveTo>
                <a:lnTo>
                  <a:pt x="2220849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2598388" y="45508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847825" y="45508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617450" y="4118819"/>
            <a:ext cx="2220849" cy="0"/>
          </a:xfrm>
          <a:custGeom>
            <a:avLst/>
            <a:gdLst/>
            <a:ahLst/>
            <a:cxnLst/>
            <a:rect l="l" t="t" r="r" b="b"/>
            <a:pathLst>
              <a:path w="2220849">
                <a:moveTo>
                  <a:pt x="0" y="0"/>
                </a:moveTo>
                <a:lnTo>
                  <a:pt x="2220849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598388" y="411881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4847825" y="411881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617450" y="3686820"/>
            <a:ext cx="2220849" cy="0"/>
          </a:xfrm>
          <a:custGeom>
            <a:avLst/>
            <a:gdLst/>
            <a:ahLst/>
            <a:cxnLst/>
            <a:rect l="l" t="t" r="r" b="b"/>
            <a:pathLst>
              <a:path w="2220849">
                <a:moveTo>
                  <a:pt x="0" y="0"/>
                </a:moveTo>
                <a:lnTo>
                  <a:pt x="2220849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598388" y="36868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4847825" y="368682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617450" y="3254819"/>
            <a:ext cx="2220849" cy="0"/>
          </a:xfrm>
          <a:custGeom>
            <a:avLst/>
            <a:gdLst/>
            <a:ahLst/>
            <a:cxnLst/>
            <a:rect l="l" t="t" r="r" b="b"/>
            <a:pathLst>
              <a:path w="2220849">
                <a:moveTo>
                  <a:pt x="0" y="0"/>
                </a:moveTo>
                <a:lnTo>
                  <a:pt x="2220849" y="0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2598388" y="325481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4847825" y="325481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2385898" y="1594789"/>
            <a:ext cx="0" cy="2959201"/>
          </a:xfrm>
          <a:custGeom>
            <a:avLst/>
            <a:gdLst/>
            <a:ahLst/>
            <a:cxnLst/>
            <a:rect l="l" t="t" r="r" b="b"/>
            <a:pathLst>
              <a:path h="2959201">
                <a:moveTo>
                  <a:pt x="0" y="0"/>
                </a:moveTo>
                <a:lnTo>
                  <a:pt x="0" y="2959201"/>
                </a:lnTo>
              </a:path>
            </a:pathLst>
          </a:custGeom>
          <a:ln w="44475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4134180" y="147167"/>
            <a:ext cx="713651" cy="893648"/>
          </a:xfrm>
          <a:custGeom>
            <a:avLst/>
            <a:gdLst/>
            <a:ahLst/>
            <a:cxnLst/>
            <a:rect l="l" t="t" r="r" b="b"/>
            <a:pathLst>
              <a:path w="713651" h="893648">
                <a:moveTo>
                  <a:pt x="0" y="893648"/>
                </a:moveTo>
                <a:lnTo>
                  <a:pt x="713651" y="893648"/>
                </a:lnTo>
                <a:lnTo>
                  <a:pt x="713651" y="0"/>
                </a:lnTo>
                <a:lnTo>
                  <a:pt x="0" y="0"/>
                </a:lnTo>
                <a:lnTo>
                  <a:pt x="0" y="893648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1722" y="308358"/>
            <a:ext cx="4356549" cy="29804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1999" y="1159637"/>
            <a:ext cx="4535995" cy="332765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713598" y="4688967"/>
            <a:ext cx="1612798" cy="25209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51999" y="4688967"/>
            <a:ext cx="1159198" cy="25209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628796" y="4688967"/>
            <a:ext cx="1159198" cy="25209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postkarte_140x140_PDF-Vorlage.indd</dc:title>
  <cp:lastModifiedBy>Katrin Stockinger</cp:lastModifiedBy>
  <cp:revision>1</cp:revision>
  <dcterms:created xsi:type="dcterms:W3CDTF">2015-07-16T11:15:09Z</dcterms:created>
  <dcterms:modified xsi:type="dcterms:W3CDTF">2015-07-16T09:22:00Z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2013-12-18T00:00:00Z</vt:filetime>
  </property>
  <property fmtid="{D5CDD505-2E9C-101B-9397-08002B2CF9AE}" pid="3" name="LastSaved">
    <vt:filetime>2015-07-16T00:00:00Z</vt:filetime>
  </property>
</Properties>
</file>