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0680700" cy="10693400"/>
  <p:notesSz cx="106807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2376" y="-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83511" y="3314954"/>
            <a:ext cx="3213131" cy="224561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67023" y="5988304"/>
            <a:ext cx="2646107" cy="267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89007" y="2459482"/>
            <a:ext cx="1644367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946779" y="2459482"/>
            <a:ext cx="1644367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1725" y="308366"/>
            <a:ext cx="3096703" cy="29804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007" y="2459482"/>
            <a:ext cx="3402138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285252" y="9944862"/>
            <a:ext cx="1209649" cy="5346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89007" y="9944862"/>
            <a:ext cx="869435" cy="5346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721711" y="9944862"/>
            <a:ext cx="869435" cy="5346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31324" y="8275241"/>
            <a:ext cx="0" cy="2220849"/>
          </a:xfrm>
          <a:custGeom>
            <a:avLst/>
            <a:gdLst/>
            <a:ahLst/>
            <a:cxnLst/>
            <a:rect l="l" t="t" r="r" b="b"/>
            <a:pathLst>
              <a:path h="2220849">
                <a:moveTo>
                  <a:pt x="0" y="0"/>
                </a:moveTo>
                <a:lnTo>
                  <a:pt x="0" y="2220849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31324" y="825617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1324" y="1050561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63325" y="8275241"/>
            <a:ext cx="0" cy="2220849"/>
          </a:xfrm>
          <a:custGeom>
            <a:avLst/>
            <a:gdLst/>
            <a:ahLst/>
            <a:cxnLst/>
            <a:rect l="l" t="t" r="r" b="b"/>
            <a:pathLst>
              <a:path h="2220849">
                <a:moveTo>
                  <a:pt x="0" y="0"/>
                </a:moveTo>
                <a:lnTo>
                  <a:pt x="0" y="2220849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63325" y="825617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63325" y="1050561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95324" y="8275241"/>
            <a:ext cx="0" cy="2220849"/>
          </a:xfrm>
          <a:custGeom>
            <a:avLst/>
            <a:gdLst/>
            <a:ahLst/>
            <a:cxnLst/>
            <a:rect l="l" t="t" r="r" b="b"/>
            <a:pathLst>
              <a:path h="2220849">
                <a:moveTo>
                  <a:pt x="0" y="0"/>
                </a:moveTo>
                <a:lnTo>
                  <a:pt x="0" y="2220849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95324" y="825617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95324" y="1050561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927325" y="8275241"/>
            <a:ext cx="0" cy="2220849"/>
          </a:xfrm>
          <a:custGeom>
            <a:avLst/>
            <a:gdLst/>
            <a:ahLst/>
            <a:cxnLst/>
            <a:rect l="l" t="t" r="r" b="b"/>
            <a:pathLst>
              <a:path h="2220849">
                <a:moveTo>
                  <a:pt x="0" y="0"/>
                </a:moveTo>
                <a:lnTo>
                  <a:pt x="0" y="2220849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927325" y="825617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927325" y="1050561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39991" y="8049603"/>
            <a:ext cx="2442603" cy="0"/>
          </a:xfrm>
          <a:custGeom>
            <a:avLst/>
            <a:gdLst/>
            <a:ahLst/>
            <a:cxnLst/>
            <a:rect l="l" t="t" r="r" b="b"/>
            <a:pathLst>
              <a:path w="2442603">
                <a:moveTo>
                  <a:pt x="0" y="0"/>
                </a:moveTo>
                <a:lnTo>
                  <a:pt x="2442603" y="0"/>
                </a:lnTo>
              </a:path>
            </a:pathLst>
          </a:custGeom>
          <a:ln w="44475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667177" y="9795179"/>
            <a:ext cx="893648" cy="713651"/>
          </a:xfrm>
          <a:custGeom>
            <a:avLst/>
            <a:gdLst/>
            <a:ahLst/>
            <a:cxnLst/>
            <a:rect l="l" t="t" r="r" b="b"/>
            <a:pathLst>
              <a:path w="893648" h="713651">
                <a:moveTo>
                  <a:pt x="893648" y="0"/>
                </a:moveTo>
                <a:lnTo>
                  <a:pt x="0" y="0"/>
                </a:lnTo>
                <a:lnTo>
                  <a:pt x="0" y="713651"/>
                </a:lnTo>
                <a:lnTo>
                  <a:pt x="893648" y="713651"/>
                </a:lnTo>
                <a:lnTo>
                  <a:pt x="893648" y="0"/>
                </a:lnTo>
                <a:close/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postkarte_105x297_PDF-Vorlage.indd</dc:title>
  <cp:lastModifiedBy>Katrin Stockinger</cp:lastModifiedBy>
  <cp:revision>1</cp:revision>
  <dcterms:created xsi:type="dcterms:W3CDTF">2015-07-16T11:15:20Z</dcterms:created>
  <dcterms:modified xsi:type="dcterms:W3CDTF">2015-07-16T09:20:46Z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2013-12-18T00:00:00Z</vt:filetime>
  </property>
  <property fmtid="{D5CDD505-2E9C-101B-9397-08002B2CF9AE}" pid="3" name="LastSaved">
    <vt:filetime>2015-07-16T00:00:00Z</vt:filetime>
  </property>
</Properties>
</file>