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4389438" cy="6913563"/>
  <p:notesSz cx="6858000" cy="91440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57" d="100"/>
          <a:sy n="157" d="100"/>
        </p:scale>
        <p:origin x="-4992" y="-78"/>
      </p:cViewPr>
      <p:guideLst>
        <p:guide orient="horz" pos="2178"/>
        <p:guide pos="1383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329210" y="2147687"/>
            <a:ext cx="3731023" cy="1481935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658418" y="3917688"/>
            <a:ext cx="3072607" cy="1766799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234547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814087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3182343" y="276864"/>
            <a:ext cx="987623" cy="5898934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219474" y="276864"/>
            <a:ext cx="2889713" cy="5898934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598594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030031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46737" y="4442605"/>
            <a:ext cx="3731023" cy="1373111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346737" y="2930264"/>
            <a:ext cx="3731023" cy="1512341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46258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219472" y="1613167"/>
            <a:ext cx="1938669" cy="456263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231299" y="1613167"/>
            <a:ext cx="1938669" cy="456263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787707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19473" y="1547551"/>
            <a:ext cx="1939430" cy="64494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19473" y="2192495"/>
            <a:ext cx="1939430" cy="398330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2229775" y="1547551"/>
            <a:ext cx="1940192" cy="64494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2229775" y="2192495"/>
            <a:ext cx="1940192" cy="398330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472025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235768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748128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19473" y="275262"/>
            <a:ext cx="1444095" cy="117146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716150" y="275264"/>
            <a:ext cx="2453817" cy="59005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219473" y="1446729"/>
            <a:ext cx="1444095" cy="472907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918743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60361" y="4839494"/>
            <a:ext cx="2633663" cy="57133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860361" y="617741"/>
            <a:ext cx="2633663" cy="41481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60361" y="5410825"/>
            <a:ext cx="2633663" cy="81138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64345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219473" y="276864"/>
            <a:ext cx="3950494" cy="11522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19473" y="1613167"/>
            <a:ext cx="3950494" cy="456263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219473" y="6407848"/>
            <a:ext cx="1024202" cy="3680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1499727" y="6407848"/>
            <a:ext cx="1389989" cy="3680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3145765" y="6407848"/>
            <a:ext cx="1024202" cy="3680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9248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Bild 2" descr="120x200-Schlauf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4389438" cy="690911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905908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120x200-Schlauf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4389438" cy="690911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687106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Office-Design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Evelin Szabo</cp:lastModifiedBy>
  <cp:revision>5</cp:revision>
  <dcterms:created xsi:type="dcterms:W3CDTF">2014-11-21T11:07:13Z</dcterms:created>
  <dcterms:modified xsi:type="dcterms:W3CDTF">2015-07-07T07:23:40Z</dcterms:modified>
</cp:coreProperties>
</file>

<file path=docProps/thumbnail.jpeg>
</file>