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367000" cy="7708900"/>
  <p:notesSz cx="15367000" cy="77089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120" y="-15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52906" y="2389759"/>
            <a:ext cx="13066268" cy="16188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305812" y="4316984"/>
            <a:ext cx="10760456" cy="19272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226507" y="7169277"/>
            <a:ext cx="4919065" cy="38544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68604" y="7169277"/>
            <a:ext cx="3535578" cy="38544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6/11/2015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1067898" y="7169277"/>
            <a:ext cx="3535578" cy="38544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08662" y="173083"/>
            <a:ext cx="14954755" cy="631482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68604" y="1773047"/>
            <a:ext cx="6686855" cy="50878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916621" y="1773047"/>
            <a:ext cx="6686855" cy="50878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5226507" y="7169277"/>
            <a:ext cx="4919065" cy="38544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768604" y="7169277"/>
            <a:ext cx="3535578" cy="38544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6/11/2015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11067898" y="7169277"/>
            <a:ext cx="3535578" cy="38544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08662" y="173083"/>
            <a:ext cx="14954755" cy="631482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5226507" y="7169277"/>
            <a:ext cx="4919065" cy="38544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768604" y="7169277"/>
            <a:ext cx="3535578" cy="38544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6/11/2015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11067898" y="7169277"/>
            <a:ext cx="3535578" cy="38544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5226507" y="7169277"/>
            <a:ext cx="4919065" cy="38544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768604" y="7169277"/>
            <a:ext cx="3535578" cy="38544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6/11/2015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11067898" y="7169277"/>
            <a:ext cx="3535578" cy="38544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72081" y="78376"/>
            <a:ext cx="0" cy="503935"/>
          </a:xfrm>
          <a:custGeom>
            <a:avLst/>
            <a:gdLst/>
            <a:ahLst/>
            <a:cxnLst/>
            <a:rect l="l" t="t" r="r" b="b"/>
            <a:pathLst>
              <a:path h="503935">
                <a:moveTo>
                  <a:pt x="0" y="0"/>
                </a:moveTo>
                <a:lnTo>
                  <a:pt x="0" y="503936"/>
                </a:lnTo>
              </a:path>
            </a:pathLst>
          </a:custGeom>
          <a:ln w="19050">
            <a:solidFill>
              <a:srgbClr val="8DC63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72081" y="2454293"/>
            <a:ext cx="0" cy="2807982"/>
          </a:xfrm>
          <a:custGeom>
            <a:avLst/>
            <a:gdLst/>
            <a:ahLst/>
            <a:cxnLst/>
            <a:rect l="l" t="t" r="r" b="b"/>
            <a:pathLst>
              <a:path h="2807982">
                <a:moveTo>
                  <a:pt x="0" y="0"/>
                </a:moveTo>
                <a:lnTo>
                  <a:pt x="0" y="2807982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72081" y="7134242"/>
            <a:ext cx="0" cy="504063"/>
          </a:xfrm>
          <a:custGeom>
            <a:avLst/>
            <a:gdLst/>
            <a:ahLst/>
            <a:cxnLst/>
            <a:rect l="l" t="t" r="r" b="b"/>
            <a:pathLst>
              <a:path h="504063">
                <a:moveTo>
                  <a:pt x="0" y="0"/>
                </a:moveTo>
                <a:lnTo>
                  <a:pt x="0" y="504063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5355021" y="78383"/>
            <a:ext cx="0" cy="7559941"/>
          </a:xfrm>
          <a:custGeom>
            <a:avLst/>
            <a:gdLst/>
            <a:ahLst/>
            <a:cxnLst/>
            <a:rect l="l" t="t" r="r" b="b"/>
            <a:pathLst>
              <a:path h="7559941">
                <a:moveTo>
                  <a:pt x="0" y="7559941"/>
                </a:move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0032018" y="79342"/>
            <a:ext cx="0" cy="7562989"/>
          </a:xfrm>
          <a:custGeom>
            <a:avLst/>
            <a:gdLst/>
            <a:ahLst/>
            <a:cxnLst/>
            <a:rect l="l" t="t" r="r" b="b"/>
            <a:pathLst>
              <a:path h="7562989">
                <a:moveTo>
                  <a:pt x="0" y="0"/>
                </a:moveTo>
                <a:lnTo>
                  <a:pt x="0" y="7562989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4708731" y="5442223"/>
            <a:ext cx="0" cy="1512062"/>
          </a:xfrm>
          <a:custGeom>
            <a:avLst/>
            <a:gdLst/>
            <a:ahLst/>
            <a:cxnLst/>
            <a:rect l="l" t="t" r="r" b="b"/>
            <a:pathLst>
              <a:path h="1512061">
                <a:moveTo>
                  <a:pt x="0" y="1512061"/>
                </a:move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4708731" y="762271"/>
            <a:ext cx="0" cy="1512061"/>
          </a:xfrm>
          <a:custGeom>
            <a:avLst/>
            <a:gdLst/>
            <a:ahLst/>
            <a:cxnLst/>
            <a:rect l="l" t="t" r="r" b="b"/>
            <a:pathLst>
              <a:path h="1512061">
                <a:moveTo>
                  <a:pt x="0" y="1512061"/>
                </a:move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4708744" y="591837"/>
            <a:ext cx="584580" cy="1852929"/>
          </a:xfrm>
          <a:custGeom>
            <a:avLst/>
            <a:gdLst/>
            <a:ahLst/>
            <a:cxnLst/>
            <a:rect l="l" t="t" r="r" b="b"/>
            <a:pathLst>
              <a:path w="584580" h="1852929">
                <a:moveTo>
                  <a:pt x="0" y="0"/>
                </a:moveTo>
                <a:lnTo>
                  <a:pt x="160172" y="0"/>
                </a:lnTo>
                <a:lnTo>
                  <a:pt x="181392" y="8707"/>
                </a:lnTo>
                <a:lnTo>
                  <a:pt x="223832" y="26124"/>
                </a:lnTo>
                <a:lnTo>
                  <a:pt x="266273" y="43540"/>
                </a:lnTo>
                <a:lnTo>
                  <a:pt x="308714" y="60957"/>
                </a:lnTo>
                <a:lnTo>
                  <a:pt x="351155" y="78375"/>
                </a:lnTo>
                <a:lnTo>
                  <a:pt x="393597" y="95792"/>
                </a:lnTo>
                <a:lnTo>
                  <a:pt x="414818" y="104501"/>
                </a:lnTo>
                <a:lnTo>
                  <a:pt x="457259" y="121918"/>
                </a:lnTo>
                <a:lnTo>
                  <a:pt x="499700" y="139335"/>
                </a:lnTo>
                <a:lnTo>
                  <a:pt x="542141" y="156751"/>
                </a:lnTo>
                <a:lnTo>
                  <a:pt x="584581" y="174167"/>
                </a:lnTo>
                <a:lnTo>
                  <a:pt x="584581" y="1678774"/>
                </a:lnTo>
                <a:lnTo>
                  <a:pt x="542141" y="1696190"/>
                </a:lnTo>
                <a:lnTo>
                  <a:pt x="499700" y="1713605"/>
                </a:lnTo>
                <a:lnTo>
                  <a:pt x="457259" y="1731021"/>
                </a:lnTo>
                <a:lnTo>
                  <a:pt x="414817" y="1748436"/>
                </a:lnTo>
                <a:lnTo>
                  <a:pt x="372375" y="1765852"/>
                </a:lnTo>
                <a:lnTo>
                  <a:pt x="329932" y="1783267"/>
                </a:lnTo>
                <a:lnTo>
                  <a:pt x="287489" y="1800683"/>
                </a:lnTo>
                <a:lnTo>
                  <a:pt x="245046" y="1818098"/>
                </a:lnTo>
                <a:lnTo>
                  <a:pt x="202603" y="1835514"/>
                </a:lnTo>
                <a:lnTo>
                  <a:pt x="160159" y="1852930"/>
                </a:lnTo>
                <a:lnTo>
                  <a:pt x="0" y="185293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4708744" y="5271794"/>
            <a:ext cx="584580" cy="1852917"/>
          </a:xfrm>
          <a:custGeom>
            <a:avLst/>
            <a:gdLst/>
            <a:ahLst/>
            <a:cxnLst/>
            <a:rect l="l" t="t" r="r" b="b"/>
            <a:pathLst>
              <a:path w="584580" h="1852917">
                <a:moveTo>
                  <a:pt x="0" y="0"/>
                </a:moveTo>
                <a:lnTo>
                  <a:pt x="160172" y="0"/>
                </a:lnTo>
                <a:lnTo>
                  <a:pt x="181392" y="8707"/>
                </a:lnTo>
                <a:lnTo>
                  <a:pt x="223832" y="26124"/>
                </a:lnTo>
                <a:lnTo>
                  <a:pt x="266273" y="43540"/>
                </a:lnTo>
                <a:lnTo>
                  <a:pt x="308714" y="60957"/>
                </a:lnTo>
                <a:lnTo>
                  <a:pt x="351155" y="78375"/>
                </a:lnTo>
                <a:lnTo>
                  <a:pt x="393597" y="95792"/>
                </a:lnTo>
                <a:lnTo>
                  <a:pt x="414818" y="104501"/>
                </a:lnTo>
                <a:lnTo>
                  <a:pt x="457259" y="121918"/>
                </a:lnTo>
                <a:lnTo>
                  <a:pt x="499700" y="139335"/>
                </a:lnTo>
                <a:lnTo>
                  <a:pt x="542141" y="156751"/>
                </a:lnTo>
                <a:lnTo>
                  <a:pt x="584581" y="174167"/>
                </a:lnTo>
                <a:lnTo>
                  <a:pt x="584581" y="1678774"/>
                </a:lnTo>
                <a:lnTo>
                  <a:pt x="542141" y="1696186"/>
                </a:lnTo>
                <a:lnTo>
                  <a:pt x="499700" y="1713599"/>
                </a:lnTo>
                <a:lnTo>
                  <a:pt x="457259" y="1731013"/>
                </a:lnTo>
                <a:lnTo>
                  <a:pt x="414817" y="1748426"/>
                </a:lnTo>
                <a:lnTo>
                  <a:pt x="372375" y="1765841"/>
                </a:lnTo>
                <a:lnTo>
                  <a:pt x="329932" y="1783256"/>
                </a:lnTo>
                <a:lnTo>
                  <a:pt x="287489" y="1800671"/>
                </a:lnTo>
                <a:lnTo>
                  <a:pt x="245046" y="1818086"/>
                </a:lnTo>
                <a:lnTo>
                  <a:pt x="202603" y="1835501"/>
                </a:lnTo>
                <a:lnTo>
                  <a:pt x="160159" y="1852917"/>
                </a:lnTo>
                <a:lnTo>
                  <a:pt x="0" y="1852917"/>
                </a:lnTo>
              </a:path>
            </a:pathLst>
          </a:custGeom>
          <a:ln w="19049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7848" y="78375"/>
            <a:ext cx="14630895" cy="7559954"/>
          </a:xfrm>
          <a:custGeom>
            <a:avLst/>
            <a:gdLst/>
            <a:ahLst/>
            <a:cxnLst/>
            <a:rect l="l" t="t" r="r" b="b"/>
            <a:pathLst>
              <a:path w="14630895" h="7559954">
                <a:moveTo>
                  <a:pt x="14630895" y="683907"/>
                </a:moveTo>
                <a:lnTo>
                  <a:pt x="14630895" y="0"/>
                </a:lnTo>
                <a:lnTo>
                  <a:pt x="0" y="0"/>
                </a:lnTo>
                <a:lnTo>
                  <a:pt x="0" y="7559954"/>
                </a:lnTo>
                <a:lnTo>
                  <a:pt x="14630895" y="7559954"/>
                </a:lnTo>
                <a:lnTo>
                  <a:pt x="14630895" y="6875919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14699219" y="2274353"/>
            <a:ext cx="0" cy="3167888"/>
          </a:xfrm>
          <a:custGeom>
            <a:avLst/>
            <a:gdLst/>
            <a:ahLst/>
            <a:cxnLst/>
            <a:rect l="l" t="t" r="r" b="b"/>
            <a:pathLst>
              <a:path h="3167888">
                <a:moveTo>
                  <a:pt x="0" y="3167888"/>
                </a:move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27"/>
          <p:cNvSpPr/>
          <p:nvPr/>
        </p:nvSpPr>
        <p:spPr>
          <a:xfrm>
            <a:off x="15158857" y="5701656"/>
            <a:ext cx="0" cy="910437"/>
          </a:xfrm>
          <a:custGeom>
            <a:avLst/>
            <a:gdLst/>
            <a:ahLst/>
            <a:cxnLst/>
            <a:rect l="l" t="t" r="r" b="b"/>
            <a:pathLst>
              <a:path h="910437">
                <a:moveTo>
                  <a:pt x="0" y="910437"/>
                </a:move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28"/>
          <p:cNvSpPr/>
          <p:nvPr/>
        </p:nvSpPr>
        <p:spPr>
          <a:xfrm>
            <a:off x="14564438" y="2287411"/>
            <a:ext cx="558" cy="3063214"/>
          </a:xfrm>
          <a:custGeom>
            <a:avLst/>
            <a:gdLst/>
            <a:ahLst/>
            <a:cxnLst/>
            <a:rect l="l" t="t" r="r" b="b"/>
            <a:pathLst>
              <a:path w="558" h="3063214">
                <a:moveTo>
                  <a:pt x="0" y="3063214"/>
                </a:moveTo>
                <a:lnTo>
                  <a:pt x="558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29"/>
          <p:cNvSpPr/>
          <p:nvPr/>
        </p:nvSpPr>
        <p:spPr>
          <a:xfrm>
            <a:off x="15155668" y="1021701"/>
            <a:ext cx="0" cy="910437"/>
          </a:xfrm>
          <a:custGeom>
            <a:avLst/>
            <a:gdLst/>
            <a:ahLst/>
            <a:cxnLst/>
            <a:rect l="l" t="t" r="r" b="b"/>
            <a:pathLst>
              <a:path h="910437">
                <a:moveTo>
                  <a:pt x="0" y="910437"/>
                </a:move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30"/>
          <p:cNvSpPr/>
          <p:nvPr/>
        </p:nvSpPr>
        <p:spPr>
          <a:xfrm>
            <a:off x="14565025" y="393792"/>
            <a:ext cx="0" cy="256235"/>
          </a:xfrm>
          <a:custGeom>
            <a:avLst/>
            <a:gdLst/>
            <a:ahLst/>
            <a:cxnLst/>
            <a:rect l="l" t="t" r="r" b="b"/>
            <a:pathLst>
              <a:path h="256235">
                <a:moveTo>
                  <a:pt x="0" y="256235"/>
                </a:move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31"/>
          <p:cNvSpPr/>
          <p:nvPr/>
        </p:nvSpPr>
        <p:spPr>
          <a:xfrm>
            <a:off x="374709" y="222977"/>
            <a:ext cx="13961440" cy="0"/>
          </a:xfrm>
          <a:custGeom>
            <a:avLst/>
            <a:gdLst/>
            <a:ahLst/>
            <a:cxnLst/>
            <a:rect l="l" t="t" r="r" b="b"/>
            <a:pathLst>
              <a:path w="13961440">
                <a:moveTo>
                  <a:pt x="13961440" y="0"/>
                </a:move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bk object 32"/>
          <p:cNvSpPr/>
          <p:nvPr/>
        </p:nvSpPr>
        <p:spPr>
          <a:xfrm>
            <a:off x="222125" y="450225"/>
            <a:ext cx="0" cy="6893179"/>
          </a:xfrm>
          <a:custGeom>
            <a:avLst/>
            <a:gdLst/>
            <a:ahLst/>
            <a:cxnLst/>
            <a:rect l="l" t="t" r="r" b="b"/>
            <a:pathLst>
              <a:path h="6893179">
                <a:moveTo>
                  <a:pt x="0" y="0"/>
                </a:moveTo>
                <a:lnTo>
                  <a:pt x="0" y="6893179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bk object 33"/>
          <p:cNvSpPr/>
          <p:nvPr/>
        </p:nvSpPr>
        <p:spPr>
          <a:xfrm>
            <a:off x="451002" y="7494906"/>
            <a:ext cx="13961440" cy="0"/>
          </a:xfrm>
          <a:custGeom>
            <a:avLst/>
            <a:gdLst/>
            <a:ahLst/>
            <a:cxnLst/>
            <a:rect l="l" t="t" r="r" b="b"/>
            <a:pathLst>
              <a:path w="13961440">
                <a:moveTo>
                  <a:pt x="0" y="0"/>
                </a:moveTo>
                <a:lnTo>
                  <a:pt x="13961440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bk object 34"/>
          <p:cNvSpPr/>
          <p:nvPr/>
        </p:nvSpPr>
        <p:spPr>
          <a:xfrm>
            <a:off x="14565059" y="6981446"/>
            <a:ext cx="38" cy="256730"/>
          </a:xfrm>
          <a:custGeom>
            <a:avLst/>
            <a:gdLst/>
            <a:ahLst/>
            <a:cxnLst/>
            <a:rect l="l" t="t" r="r" b="b"/>
            <a:pathLst>
              <a:path w="38" h="256730">
                <a:moveTo>
                  <a:pt x="0" y="256730"/>
                </a:moveTo>
                <a:lnTo>
                  <a:pt x="38" y="0"/>
                </a:lnTo>
              </a:path>
            </a:pathLst>
          </a:custGeom>
          <a:ln w="1905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5" name="bk object 35"/>
          <p:cNvSpPr/>
          <p:nvPr/>
        </p:nvSpPr>
        <p:spPr>
          <a:xfrm>
            <a:off x="14853119" y="6941880"/>
            <a:ext cx="76593" cy="43865"/>
          </a:xfrm>
          <a:custGeom>
            <a:avLst/>
            <a:gdLst/>
            <a:ahLst/>
            <a:cxnLst/>
            <a:rect l="l" t="t" r="r" b="b"/>
            <a:pathLst>
              <a:path w="76593" h="43865">
                <a:moveTo>
                  <a:pt x="0" y="0"/>
                </a:moveTo>
                <a:lnTo>
                  <a:pt x="215" y="43865"/>
                </a:lnTo>
                <a:lnTo>
                  <a:pt x="76593" y="12522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6" name="bk object 36"/>
          <p:cNvSpPr/>
          <p:nvPr/>
        </p:nvSpPr>
        <p:spPr>
          <a:xfrm>
            <a:off x="15082482" y="6777632"/>
            <a:ext cx="76377" cy="114096"/>
          </a:xfrm>
          <a:custGeom>
            <a:avLst/>
            <a:gdLst/>
            <a:ahLst/>
            <a:cxnLst/>
            <a:rect l="l" t="t" r="r" b="b"/>
            <a:pathLst>
              <a:path w="76377" h="114096">
                <a:moveTo>
                  <a:pt x="0" y="114096"/>
                </a:moveTo>
                <a:lnTo>
                  <a:pt x="76377" y="82765"/>
                </a:lnTo>
                <a:lnTo>
                  <a:pt x="76377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7" name="bk object 37"/>
          <p:cNvSpPr/>
          <p:nvPr/>
        </p:nvSpPr>
        <p:spPr>
          <a:xfrm>
            <a:off x="15082049" y="5504609"/>
            <a:ext cx="76809" cy="114274"/>
          </a:xfrm>
          <a:custGeom>
            <a:avLst/>
            <a:gdLst/>
            <a:ahLst/>
            <a:cxnLst/>
            <a:rect l="l" t="t" r="r" b="b"/>
            <a:pathLst>
              <a:path w="76809" h="114274">
                <a:moveTo>
                  <a:pt x="76809" y="114274"/>
                </a:moveTo>
                <a:lnTo>
                  <a:pt x="76809" y="31508"/>
                </a:ln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8" name="bk object 38"/>
          <p:cNvSpPr/>
          <p:nvPr/>
        </p:nvSpPr>
        <p:spPr>
          <a:xfrm>
            <a:off x="14851620" y="5410070"/>
            <a:ext cx="76809" cy="44043"/>
          </a:xfrm>
          <a:custGeom>
            <a:avLst/>
            <a:gdLst/>
            <a:ahLst/>
            <a:cxnLst/>
            <a:rect l="l" t="t" r="r" b="b"/>
            <a:pathLst>
              <a:path w="76809" h="44043">
                <a:moveTo>
                  <a:pt x="76809" y="31508"/>
                </a:moveTo>
                <a:lnTo>
                  <a:pt x="0" y="0"/>
                </a:lnTo>
                <a:lnTo>
                  <a:pt x="215" y="44043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9" name="bk object 39"/>
          <p:cNvSpPr/>
          <p:nvPr/>
        </p:nvSpPr>
        <p:spPr>
          <a:xfrm>
            <a:off x="14780463" y="5542214"/>
            <a:ext cx="72021" cy="44043"/>
          </a:xfrm>
          <a:custGeom>
            <a:avLst/>
            <a:gdLst/>
            <a:ahLst/>
            <a:cxnLst/>
            <a:rect l="l" t="t" r="r" b="b"/>
            <a:pathLst>
              <a:path w="72021" h="44043">
                <a:moveTo>
                  <a:pt x="71805" y="0"/>
                </a:moveTo>
                <a:lnTo>
                  <a:pt x="72021" y="44043"/>
                </a:lnTo>
                <a:lnTo>
                  <a:pt x="0" y="44043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0" name="bk object 40"/>
          <p:cNvSpPr/>
          <p:nvPr/>
        </p:nvSpPr>
        <p:spPr>
          <a:xfrm>
            <a:off x="14564397" y="5507708"/>
            <a:ext cx="72021" cy="78549"/>
          </a:xfrm>
          <a:custGeom>
            <a:avLst/>
            <a:gdLst/>
            <a:ahLst/>
            <a:cxnLst/>
            <a:rect l="l" t="t" r="r" b="b"/>
            <a:pathLst>
              <a:path w="72021" h="78549">
                <a:moveTo>
                  <a:pt x="72021" y="78549"/>
                </a:moveTo>
                <a:lnTo>
                  <a:pt x="0" y="78549"/>
                </a:lnTo>
                <a:lnTo>
                  <a:pt x="12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1" name="bk object 41"/>
          <p:cNvSpPr/>
          <p:nvPr/>
        </p:nvSpPr>
        <p:spPr>
          <a:xfrm>
            <a:off x="14565007" y="2130333"/>
            <a:ext cx="71869" cy="78536"/>
          </a:xfrm>
          <a:custGeom>
            <a:avLst/>
            <a:gdLst/>
            <a:ahLst/>
            <a:cxnLst/>
            <a:rect l="l" t="t" r="r" b="b"/>
            <a:pathLst>
              <a:path w="71869" h="78536">
                <a:moveTo>
                  <a:pt x="0" y="78536"/>
                </a:moveTo>
                <a:lnTo>
                  <a:pt x="12" y="0"/>
                </a:lnTo>
                <a:lnTo>
                  <a:pt x="71869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2" name="bk object 42"/>
          <p:cNvSpPr/>
          <p:nvPr/>
        </p:nvSpPr>
        <p:spPr>
          <a:xfrm>
            <a:off x="14780576" y="2130333"/>
            <a:ext cx="71932" cy="43713"/>
          </a:xfrm>
          <a:custGeom>
            <a:avLst/>
            <a:gdLst/>
            <a:ahLst/>
            <a:cxnLst/>
            <a:rect l="l" t="t" r="r" b="b"/>
            <a:pathLst>
              <a:path w="71932" h="43713">
                <a:moveTo>
                  <a:pt x="0" y="0"/>
                </a:moveTo>
                <a:lnTo>
                  <a:pt x="71856" y="0"/>
                </a:lnTo>
                <a:lnTo>
                  <a:pt x="71932" y="43713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3" name="bk object 43"/>
          <p:cNvSpPr/>
          <p:nvPr/>
        </p:nvSpPr>
        <p:spPr>
          <a:xfrm>
            <a:off x="14852662" y="2261499"/>
            <a:ext cx="75806" cy="43713"/>
          </a:xfrm>
          <a:custGeom>
            <a:avLst/>
            <a:gdLst/>
            <a:ahLst/>
            <a:cxnLst/>
            <a:rect l="l" t="t" r="r" b="b"/>
            <a:pathLst>
              <a:path w="75806" h="43713">
                <a:moveTo>
                  <a:pt x="0" y="0"/>
                </a:moveTo>
                <a:lnTo>
                  <a:pt x="76" y="43713"/>
                </a:lnTo>
                <a:lnTo>
                  <a:pt x="75806" y="12522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4" name="bk object 44"/>
          <p:cNvSpPr/>
          <p:nvPr/>
        </p:nvSpPr>
        <p:spPr>
          <a:xfrm>
            <a:off x="15079941" y="2097669"/>
            <a:ext cx="75730" cy="113969"/>
          </a:xfrm>
          <a:custGeom>
            <a:avLst/>
            <a:gdLst/>
            <a:ahLst/>
            <a:cxnLst/>
            <a:rect l="l" t="t" r="r" b="b"/>
            <a:pathLst>
              <a:path w="75730" h="113969">
                <a:moveTo>
                  <a:pt x="0" y="113969"/>
                </a:moveTo>
                <a:lnTo>
                  <a:pt x="75730" y="82765"/>
                </a:lnTo>
                <a:lnTo>
                  <a:pt x="75730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5" name="bk object 45"/>
          <p:cNvSpPr/>
          <p:nvPr/>
        </p:nvSpPr>
        <p:spPr>
          <a:xfrm>
            <a:off x="15079941" y="824773"/>
            <a:ext cx="75730" cy="114160"/>
          </a:xfrm>
          <a:custGeom>
            <a:avLst/>
            <a:gdLst/>
            <a:ahLst/>
            <a:cxnLst/>
            <a:rect l="l" t="t" r="r" b="b"/>
            <a:pathLst>
              <a:path w="75730" h="114160">
                <a:moveTo>
                  <a:pt x="75730" y="114160"/>
                </a:moveTo>
                <a:lnTo>
                  <a:pt x="75730" y="31394"/>
                </a:ln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6" name="bk object 46"/>
          <p:cNvSpPr/>
          <p:nvPr/>
        </p:nvSpPr>
        <p:spPr>
          <a:xfrm>
            <a:off x="14852738" y="730577"/>
            <a:ext cx="75730" cy="43916"/>
          </a:xfrm>
          <a:custGeom>
            <a:avLst/>
            <a:gdLst/>
            <a:ahLst/>
            <a:cxnLst/>
            <a:rect l="l" t="t" r="r" b="b"/>
            <a:pathLst>
              <a:path w="75730" h="43916">
                <a:moveTo>
                  <a:pt x="75730" y="31394"/>
                </a:moveTo>
                <a:lnTo>
                  <a:pt x="0" y="0"/>
                </a:lnTo>
                <a:lnTo>
                  <a:pt x="0" y="43916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7" name="bk object 47"/>
          <p:cNvSpPr/>
          <p:nvPr/>
        </p:nvSpPr>
        <p:spPr>
          <a:xfrm>
            <a:off x="14780818" y="862340"/>
            <a:ext cx="71920" cy="43916"/>
          </a:xfrm>
          <a:custGeom>
            <a:avLst/>
            <a:gdLst/>
            <a:ahLst/>
            <a:cxnLst/>
            <a:rect l="l" t="t" r="r" b="b"/>
            <a:pathLst>
              <a:path w="71920" h="43916">
                <a:moveTo>
                  <a:pt x="71920" y="0"/>
                </a:moveTo>
                <a:lnTo>
                  <a:pt x="71920" y="43916"/>
                </a:lnTo>
                <a:lnTo>
                  <a:pt x="0" y="43916"/>
                </a:lnTo>
              </a:path>
            </a:pathLst>
          </a:custGeom>
          <a:ln w="19049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8" name="bk object 48"/>
          <p:cNvSpPr/>
          <p:nvPr/>
        </p:nvSpPr>
        <p:spPr>
          <a:xfrm>
            <a:off x="14565021" y="820849"/>
            <a:ext cx="71932" cy="85407"/>
          </a:xfrm>
          <a:custGeom>
            <a:avLst/>
            <a:gdLst/>
            <a:ahLst/>
            <a:cxnLst/>
            <a:rect l="l" t="t" r="r" b="b"/>
            <a:pathLst>
              <a:path w="71932" h="85407">
                <a:moveTo>
                  <a:pt x="71932" y="85407"/>
                </a:moveTo>
                <a:lnTo>
                  <a:pt x="0" y="85407"/>
                </a:ln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9" name="bk object 49"/>
          <p:cNvSpPr/>
          <p:nvPr/>
        </p:nvSpPr>
        <p:spPr>
          <a:xfrm>
            <a:off x="14488731" y="222984"/>
            <a:ext cx="76288" cy="85407"/>
          </a:xfrm>
          <a:custGeom>
            <a:avLst/>
            <a:gdLst/>
            <a:ahLst/>
            <a:cxnLst/>
            <a:rect l="l" t="t" r="r" b="b"/>
            <a:pathLst>
              <a:path w="76288" h="85407">
                <a:moveTo>
                  <a:pt x="76288" y="85407"/>
                </a:moveTo>
                <a:lnTo>
                  <a:pt x="76288" y="0"/>
                </a:lnTo>
                <a:lnTo>
                  <a:pt x="0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0" name="bk object 50"/>
          <p:cNvSpPr/>
          <p:nvPr/>
        </p:nvSpPr>
        <p:spPr>
          <a:xfrm>
            <a:off x="222122" y="222984"/>
            <a:ext cx="76288" cy="75742"/>
          </a:xfrm>
          <a:custGeom>
            <a:avLst/>
            <a:gdLst/>
            <a:ahLst/>
            <a:cxnLst/>
            <a:rect l="l" t="t" r="r" b="b"/>
            <a:pathLst>
              <a:path w="76288" h="75742">
                <a:moveTo>
                  <a:pt x="76288" y="0"/>
                </a:moveTo>
                <a:lnTo>
                  <a:pt x="0" y="0"/>
                </a:lnTo>
                <a:lnTo>
                  <a:pt x="0" y="75742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1" name="bk object 51"/>
          <p:cNvSpPr/>
          <p:nvPr/>
        </p:nvSpPr>
        <p:spPr>
          <a:xfrm>
            <a:off x="222122" y="7419159"/>
            <a:ext cx="76288" cy="75742"/>
          </a:xfrm>
          <a:custGeom>
            <a:avLst/>
            <a:gdLst/>
            <a:ahLst/>
            <a:cxnLst/>
            <a:rect l="l" t="t" r="r" b="b"/>
            <a:pathLst>
              <a:path w="76288" h="75742">
                <a:moveTo>
                  <a:pt x="0" y="0"/>
                </a:moveTo>
                <a:lnTo>
                  <a:pt x="0" y="75742"/>
                </a:lnTo>
                <a:lnTo>
                  <a:pt x="76288" y="75742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2" name="bk object 52"/>
          <p:cNvSpPr/>
          <p:nvPr/>
        </p:nvSpPr>
        <p:spPr>
          <a:xfrm>
            <a:off x="14488731" y="7409329"/>
            <a:ext cx="76301" cy="85572"/>
          </a:xfrm>
          <a:custGeom>
            <a:avLst/>
            <a:gdLst/>
            <a:ahLst/>
            <a:cxnLst/>
            <a:rect l="l" t="t" r="r" b="b"/>
            <a:pathLst>
              <a:path w="76301" h="85572">
                <a:moveTo>
                  <a:pt x="0" y="85572"/>
                </a:moveTo>
                <a:lnTo>
                  <a:pt x="76288" y="85572"/>
                </a:lnTo>
                <a:lnTo>
                  <a:pt x="76301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3" name="bk object 53"/>
          <p:cNvSpPr/>
          <p:nvPr/>
        </p:nvSpPr>
        <p:spPr>
          <a:xfrm>
            <a:off x="14565109" y="6810296"/>
            <a:ext cx="71843" cy="85572"/>
          </a:xfrm>
          <a:custGeom>
            <a:avLst/>
            <a:gdLst/>
            <a:ahLst/>
            <a:cxnLst/>
            <a:rect l="l" t="t" r="r" b="b"/>
            <a:pathLst>
              <a:path w="71843" h="85572">
                <a:moveTo>
                  <a:pt x="0" y="85572"/>
                </a:moveTo>
                <a:lnTo>
                  <a:pt x="12" y="0"/>
                </a:lnTo>
                <a:lnTo>
                  <a:pt x="71843" y="0"/>
                </a:lnTo>
              </a:path>
            </a:pathLst>
          </a:custGeom>
          <a:ln w="19049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4" name="bk object 54"/>
          <p:cNvSpPr/>
          <p:nvPr/>
        </p:nvSpPr>
        <p:spPr>
          <a:xfrm>
            <a:off x="14780640" y="6810296"/>
            <a:ext cx="72059" cy="43865"/>
          </a:xfrm>
          <a:custGeom>
            <a:avLst/>
            <a:gdLst/>
            <a:ahLst/>
            <a:cxnLst/>
            <a:rect l="l" t="t" r="r" b="b"/>
            <a:pathLst>
              <a:path w="72059" h="43865">
                <a:moveTo>
                  <a:pt x="0" y="0"/>
                </a:moveTo>
                <a:lnTo>
                  <a:pt x="71843" y="0"/>
                </a:lnTo>
                <a:lnTo>
                  <a:pt x="72059" y="43865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5" name="bk object 55"/>
          <p:cNvSpPr/>
          <p:nvPr/>
        </p:nvSpPr>
        <p:spPr>
          <a:xfrm>
            <a:off x="5854" y="6380"/>
            <a:ext cx="15362643" cy="7697617"/>
          </a:xfrm>
          <a:custGeom>
            <a:avLst/>
            <a:gdLst/>
            <a:ahLst/>
            <a:cxnLst/>
            <a:rect l="l" t="t" r="r" b="b"/>
            <a:pathLst>
              <a:path w="15362643" h="7697617">
                <a:moveTo>
                  <a:pt x="14872766" y="7199871"/>
                </a:moveTo>
                <a:lnTo>
                  <a:pt x="15362643" y="6998855"/>
                </a:lnTo>
                <a:lnTo>
                  <a:pt x="15362643" y="5384927"/>
                </a:lnTo>
                <a:lnTo>
                  <a:pt x="14885962" y="5189308"/>
                </a:lnTo>
                <a:lnTo>
                  <a:pt x="14872804" y="5183885"/>
                </a:lnTo>
                <a:lnTo>
                  <a:pt x="14846833" y="5183822"/>
                </a:lnTo>
                <a:lnTo>
                  <a:pt x="14846884" y="2519870"/>
                </a:lnTo>
                <a:lnTo>
                  <a:pt x="14872766" y="2519908"/>
                </a:lnTo>
                <a:lnTo>
                  <a:pt x="15362643" y="2318918"/>
                </a:lnTo>
                <a:lnTo>
                  <a:pt x="15362643" y="704964"/>
                </a:lnTo>
                <a:lnTo>
                  <a:pt x="14885962" y="509333"/>
                </a:lnTo>
                <a:lnTo>
                  <a:pt x="14872804" y="503923"/>
                </a:lnTo>
                <a:lnTo>
                  <a:pt x="14774887" y="503808"/>
                </a:lnTo>
                <a:lnTo>
                  <a:pt x="14774887" y="0"/>
                </a:lnTo>
                <a:lnTo>
                  <a:pt x="0" y="0"/>
                </a:lnTo>
                <a:lnTo>
                  <a:pt x="0" y="7697617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6" name="bk object 56"/>
          <p:cNvSpPr/>
          <p:nvPr/>
        </p:nvSpPr>
        <p:spPr>
          <a:xfrm>
            <a:off x="14780742" y="7206251"/>
            <a:ext cx="97878" cy="497746"/>
          </a:xfrm>
          <a:custGeom>
            <a:avLst/>
            <a:gdLst/>
            <a:ahLst/>
            <a:cxnLst/>
            <a:rect l="l" t="t" r="r" b="b"/>
            <a:pathLst>
              <a:path w="97878" h="497746">
                <a:moveTo>
                  <a:pt x="0" y="497746"/>
                </a:moveTo>
                <a:lnTo>
                  <a:pt x="0" y="0"/>
                </a:lnTo>
                <a:lnTo>
                  <a:pt x="97878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7" name="bk object 57"/>
          <p:cNvSpPr/>
          <p:nvPr/>
        </p:nvSpPr>
        <p:spPr>
          <a:xfrm>
            <a:off x="625091" y="5262274"/>
            <a:ext cx="46990" cy="1871967"/>
          </a:xfrm>
          <a:custGeom>
            <a:avLst/>
            <a:gdLst/>
            <a:ahLst/>
            <a:cxnLst/>
            <a:rect l="l" t="t" r="r" b="b"/>
            <a:pathLst>
              <a:path w="46990" h="1871967">
                <a:moveTo>
                  <a:pt x="46990" y="1871967"/>
                </a:moveTo>
                <a:lnTo>
                  <a:pt x="46990" y="1692008"/>
                </a:lnTo>
                <a:lnTo>
                  <a:pt x="0" y="1655953"/>
                </a:lnTo>
                <a:lnTo>
                  <a:pt x="0" y="216014"/>
                </a:lnTo>
                <a:lnTo>
                  <a:pt x="46990" y="179971"/>
                </a:lnTo>
                <a:lnTo>
                  <a:pt x="46990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8" name="bk object 58"/>
          <p:cNvSpPr/>
          <p:nvPr/>
        </p:nvSpPr>
        <p:spPr>
          <a:xfrm>
            <a:off x="625091" y="582312"/>
            <a:ext cx="46990" cy="1871980"/>
          </a:xfrm>
          <a:custGeom>
            <a:avLst/>
            <a:gdLst/>
            <a:ahLst/>
            <a:cxnLst/>
            <a:rect l="l" t="t" r="r" b="b"/>
            <a:pathLst>
              <a:path w="46990" h="1871980">
                <a:moveTo>
                  <a:pt x="46990" y="1871980"/>
                </a:moveTo>
                <a:lnTo>
                  <a:pt x="46990" y="1692021"/>
                </a:lnTo>
                <a:lnTo>
                  <a:pt x="0" y="1655965"/>
                </a:lnTo>
                <a:lnTo>
                  <a:pt x="0" y="216027"/>
                </a:lnTo>
                <a:lnTo>
                  <a:pt x="46990" y="179971"/>
                </a:lnTo>
                <a:lnTo>
                  <a:pt x="46990" y="0"/>
                </a:lnTo>
              </a:path>
            </a:pathLst>
          </a:custGeom>
          <a:ln w="1905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Tischaufsteller_Prisma_mittel_130x210_PDF-Vorlage.indd</dc:title>
  <dc:creator>setup</dc:creator>
  <cp:lastModifiedBy>Katrin Stockinger</cp:lastModifiedBy>
  <cp:revision>2</cp:revision>
  <dcterms:created xsi:type="dcterms:W3CDTF">2015-06-11T14:38:21Z</dcterms:created>
  <dcterms:modified xsi:type="dcterms:W3CDTF">2015-06-11T13:12:52Z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2014-01-07T00:00:00Z</vt:filetime>
  </property>
  <property fmtid="{D5CDD505-2E9C-101B-9397-08002B2CF9AE}" pid="3" name="LastSaved">
    <vt:filetime>2015-06-11T00:00:00Z</vt:filetime>
  </property>
</Properties>
</file>