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4224000" cy="20104100"/>
  <p:notesSz cx="142240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4038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6164263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8056563" y="0"/>
            <a:ext cx="6164262" cy="1004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7EA5B2-FA32-4685-A3DB-97A61985F5A0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445000" y="1508125"/>
            <a:ext cx="5334000" cy="753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1422400" y="9548813"/>
            <a:ext cx="11379200" cy="904716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9096038"/>
            <a:ext cx="6164263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8056563" y="19096038"/>
            <a:ext cx="6164262" cy="1004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26926C-0FC5-415B-87CD-5FDB6F89D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86999986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7276" y="6232271"/>
            <a:ext cx="1209579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4552" y="11258296"/>
            <a:ext cx="996124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11517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328630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1517" y="804164"/>
            <a:ext cx="1280731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1517" y="4623943"/>
            <a:ext cx="1280731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838319" y="18696814"/>
            <a:ext cx="455371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11517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245852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Plakat_A1_Vorlage.indd</dc:title>
  <dc:creator>setup</dc:creator>
  <cp:lastModifiedBy>Evelin Szabo</cp:lastModifiedBy>
  <cp:revision>1</cp:revision>
  <dcterms:created xsi:type="dcterms:W3CDTF">2014-10-24T10:02:50Z</dcterms:created>
  <dcterms:modified xsi:type="dcterms:W3CDTF">2015-07-06T15:42:32Z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2014-10-24T00:00:00Z</vt:filetime>
  </property>
  <property fmtid="{D5CDD505-2E9C-101B-9397-08002B2CF9AE}" pid="3" name="LastSaved">
    <vt:filetime>2014-10-24T00:00:00Z</vt:filetime>
  </property>
</Properties>
</file>