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0104100" cy="6705600"/>
  <p:notesSz cx="20104100" cy="67056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2" y="-13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334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334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855D8-37BB-4F28-B207-19E6791DFF1B}" type="datetimeFigureOut">
              <a:rPr lang="de-AT" smtClean="0"/>
              <a:t>06.07.2015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503238"/>
            <a:ext cx="7540625" cy="2514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009775" y="3184525"/>
            <a:ext cx="16084550" cy="30178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369050"/>
            <a:ext cx="8712200" cy="334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1387138" y="6369050"/>
            <a:ext cx="8712200" cy="334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49590C-7962-4928-A11A-16C329F95CD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6282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2078736"/>
            <a:ext cx="17088486" cy="14081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3755136"/>
            <a:ext cx="14072870" cy="1676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1542288"/>
            <a:ext cx="8745284" cy="44256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1542288"/>
            <a:ext cx="8745284" cy="44256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035291" y="150905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4" h="33655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6"/>
                </a:lnTo>
                <a:lnTo>
                  <a:pt x="26000" y="33506"/>
                </a:lnTo>
                <a:lnTo>
                  <a:pt x="33506" y="26002"/>
                </a:lnTo>
                <a:lnTo>
                  <a:pt x="33506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0035291" y="150905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4" h="33655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6"/>
                </a:lnTo>
                <a:lnTo>
                  <a:pt x="26000" y="33506"/>
                </a:lnTo>
                <a:lnTo>
                  <a:pt x="33506" y="26002"/>
                </a:lnTo>
                <a:lnTo>
                  <a:pt x="33506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852136" y="150905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4" h="33655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6"/>
                </a:lnTo>
                <a:lnTo>
                  <a:pt x="26000" y="33506"/>
                </a:lnTo>
                <a:lnTo>
                  <a:pt x="33503" y="26002"/>
                </a:lnTo>
                <a:lnTo>
                  <a:pt x="33503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852136" y="150905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4" h="33655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6"/>
                </a:lnTo>
                <a:lnTo>
                  <a:pt x="26000" y="33506"/>
                </a:lnTo>
                <a:lnTo>
                  <a:pt x="33503" y="26002"/>
                </a:lnTo>
                <a:lnTo>
                  <a:pt x="33503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501459" y="150905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4" h="33655">
                <a:moveTo>
                  <a:pt x="26002" y="0"/>
                </a:moveTo>
                <a:lnTo>
                  <a:pt x="7505" y="0"/>
                </a:lnTo>
                <a:lnTo>
                  <a:pt x="0" y="7505"/>
                </a:lnTo>
                <a:lnTo>
                  <a:pt x="0" y="26002"/>
                </a:lnTo>
                <a:lnTo>
                  <a:pt x="7505" y="33506"/>
                </a:lnTo>
                <a:lnTo>
                  <a:pt x="26002" y="33506"/>
                </a:lnTo>
                <a:lnTo>
                  <a:pt x="33506" y="26002"/>
                </a:lnTo>
                <a:lnTo>
                  <a:pt x="33506" y="7505"/>
                </a:lnTo>
                <a:lnTo>
                  <a:pt x="26002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501459" y="150905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4" h="33655">
                <a:moveTo>
                  <a:pt x="26002" y="0"/>
                </a:moveTo>
                <a:lnTo>
                  <a:pt x="7505" y="0"/>
                </a:lnTo>
                <a:lnTo>
                  <a:pt x="0" y="7505"/>
                </a:lnTo>
                <a:lnTo>
                  <a:pt x="0" y="26002"/>
                </a:lnTo>
                <a:lnTo>
                  <a:pt x="7505" y="33506"/>
                </a:lnTo>
                <a:lnTo>
                  <a:pt x="26002" y="33506"/>
                </a:lnTo>
                <a:lnTo>
                  <a:pt x="33506" y="26002"/>
                </a:lnTo>
                <a:lnTo>
                  <a:pt x="33506" y="7505"/>
                </a:lnTo>
                <a:lnTo>
                  <a:pt x="26002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50784" y="150905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5">
                <a:moveTo>
                  <a:pt x="26002" y="0"/>
                </a:moveTo>
                <a:lnTo>
                  <a:pt x="7505" y="0"/>
                </a:lnTo>
                <a:lnTo>
                  <a:pt x="0" y="7505"/>
                </a:lnTo>
                <a:lnTo>
                  <a:pt x="0" y="26002"/>
                </a:lnTo>
                <a:lnTo>
                  <a:pt x="7505" y="33506"/>
                </a:lnTo>
                <a:lnTo>
                  <a:pt x="26002" y="33506"/>
                </a:lnTo>
                <a:lnTo>
                  <a:pt x="33506" y="26002"/>
                </a:lnTo>
                <a:lnTo>
                  <a:pt x="33506" y="7505"/>
                </a:lnTo>
                <a:lnTo>
                  <a:pt x="26002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50784" y="150905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5">
                <a:moveTo>
                  <a:pt x="26002" y="0"/>
                </a:moveTo>
                <a:lnTo>
                  <a:pt x="7505" y="0"/>
                </a:lnTo>
                <a:lnTo>
                  <a:pt x="0" y="7505"/>
                </a:lnTo>
                <a:lnTo>
                  <a:pt x="0" y="26002"/>
                </a:lnTo>
                <a:lnTo>
                  <a:pt x="7505" y="33506"/>
                </a:lnTo>
                <a:lnTo>
                  <a:pt x="26002" y="33506"/>
                </a:lnTo>
                <a:lnTo>
                  <a:pt x="33506" y="26002"/>
                </a:lnTo>
                <a:lnTo>
                  <a:pt x="33506" y="7505"/>
                </a:lnTo>
                <a:lnTo>
                  <a:pt x="26002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3218445" y="150905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5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6"/>
                </a:lnTo>
                <a:lnTo>
                  <a:pt x="26000" y="33506"/>
                </a:lnTo>
                <a:lnTo>
                  <a:pt x="33506" y="26002"/>
                </a:lnTo>
                <a:lnTo>
                  <a:pt x="33506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13218445" y="150905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5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6"/>
                </a:lnTo>
                <a:lnTo>
                  <a:pt x="26000" y="33506"/>
                </a:lnTo>
                <a:lnTo>
                  <a:pt x="33506" y="26002"/>
                </a:lnTo>
                <a:lnTo>
                  <a:pt x="33506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16569123" y="150905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5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6"/>
                </a:lnTo>
                <a:lnTo>
                  <a:pt x="26000" y="33506"/>
                </a:lnTo>
                <a:lnTo>
                  <a:pt x="33506" y="26002"/>
                </a:lnTo>
                <a:lnTo>
                  <a:pt x="33506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16569123" y="150905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5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6"/>
                </a:lnTo>
                <a:lnTo>
                  <a:pt x="26000" y="33506"/>
                </a:lnTo>
                <a:lnTo>
                  <a:pt x="33506" y="26002"/>
                </a:lnTo>
                <a:lnTo>
                  <a:pt x="33506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19919799" y="150905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5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6"/>
                </a:lnTo>
                <a:lnTo>
                  <a:pt x="26000" y="33506"/>
                </a:lnTo>
                <a:lnTo>
                  <a:pt x="33503" y="26002"/>
                </a:lnTo>
                <a:lnTo>
                  <a:pt x="33503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19919799" y="150905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5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6"/>
                </a:lnTo>
                <a:lnTo>
                  <a:pt x="26000" y="33506"/>
                </a:lnTo>
                <a:lnTo>
                  <a:pt x="33503" y="26002"/>
                </a:lnTo>
                <a:lnTo>
                  <a:pt x="33503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10035293" y="6516969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4" h="33654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8"/>
                </a:lnTo>
                <a:lnTo>
                  <a:pt x="26000" y="33508"/>
                </a:lnTo>
                <a:lnTo>
                  <a:pt x="33506" y="26002"/>
                </a:lnTo>
                <a:lnTo>
                  <a:pt x="33506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10035293" y="6516969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4" h="33654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8"/>
                </a:lnTo>
                <a:lnTo>
                  <a:pt x="26000" y="33508"/>
                </a:lnTo>
                <a:lnTo>
                  <a:pt x="33506" y="26002"/>
                </a:lnTo>
                <a:lnTo>
                  <a:pt x="33506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6852139" y="6516969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4" h="33654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8"/>
                </a:lnTo>
                <a:lnTo>
                  <a:pt x="26000" y="33508"/>
                </a:lnTo>
                <a:lnTo>
                  <a:pt x="33503" y="26002"/>
                </a:lnTo>
                <a:lnTo>
                  <a:pt x="33503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6852139" y="6516969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4" h="33654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8"/>
                </a:lnTo>
                <a:lnTo>
                  <a:pt x="26000" y="33508"/>
                </a:lnTo>
                <a:lnTo>
                  <a:pt x="33503" y="26002"/>
                </a:lnTo>
                <a:lnTo>
                  <a:pt x="33503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3501461" y="6516969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4" h="33654">
                <a:moveTo>
                  <a:pt x="26002" y="0"/>
                </a:moveTo>
                <a:lnTo>
                  <a:pt x="7505" y="0"/>
                </a:lnTo>
                <a:lnTo>
                  <a:pt x="0" y="7505"/>
                </a:lnTo>
                <a:lnTo>
                  <a:pt x="0" y="26002"/>
                </a:lnTo>
                <a:lnTo>
                  <a:pt x="7505" y="33508"/>
                </a:lnTo>
                <a:lnTo>
                  <a:pt x="26002" y="33508"/>
                </a:lnTo>
                <a:lnTo>
                  <a:pt x="33506" y="26002"/>
                </a:lnTo>
                <a:lnTo>
                  <a:pt x="33506" y="7505"/>
                </a:lnTo>
                <a:lnTo>
                  <a:pt x="26002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3501461" y="6516969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4" h="33654">
                <a:moveTo>
                  <a:pt x="26002" y="0"/>
                </a:moveTo>
                <a:lnTo>
                  <a:pt x="7505" y="0"/>
                </a:lnTo>
                <a:lnTo>
                  <a:pt x="0" y="7505"/>
                </a:lnTo>
                <a:lnTo>
                  <a:pt x="0" y="26002"/>
                </a:lnTo>
                <a:lnTo>
                  <a:pt x="7505" y="33508"/>
                </a:lnTo>
                <a:lnTo>
                  <a:pt x="26002" y="33508"/>
                </a:lnTo>
                <a:lnTo>
                  <a:pt x="33506" y="26002"/>
                </a:lnTo>
                <a:lnTo>
                  <a:pt x="33506" y="7505"/>
                </a:lnTo>
                <a:lnTo>
                  <a:pt x="26002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150788" y="6516969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4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8"/>
                </a:lnTo>
                <a:lnTo>
                  <a:pt x="26000" y="33508"/>
                </a:lnTo>
                <a:lnTo>
                  <a:pt x="33506" y="26002"/>
                </a:lnTo>
                <a:lnTo>
                  <a:pt x="33506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150788" y="6516969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4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8"/>
                </a:lnTo>
                <a:lnTo>
                  <a:pt x="26000" y="33508"/>
                </a:lnTo>
                <a:lnTo>
                  <a:pt x="33506" y="26002"/>
                </a:lnTo>
                <a:lnTo>
                  <a:pt x="33506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13218448" y="6516969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4">
                <a:moveTo>
                  <a:pt x="26000" y="0"/>
                </a:moveTo>
                <a:lnTo>
                  <a:pt x="7505" y="0"/>
                </a:lnTo>
                <a:lnTo>
                  <a:pt x="0" y="7505"/>
                </a:lnTo>
                <a:lnTo>
                  <a:pt x="0" y="26002"/>
                </a:lnTo>
                <a:lnTo>
                  <a:pt x="7505" y="33508"/>
                </a:lnTo>
                <a:lnTo>
                  <a:pt x="26000" y="33508"/>
                </a:lnTo>
                <a:lnTo>
                  <a:pt x="33506" y="26002"/>
                </a:lnTo>
                <a:lnTo>
                  <a:pt x="33506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13218448" y="6516969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4">
                <a:moveTo>
                  <a:pt x="26000" y="0"/>
                </a:moveTo>
                <a:lnTo>
                  <a:pt x="7505" y="0"/>
                </a:lnTo>
                <a:lnTo>
                  <a:pt x="0" y="7505"/>
                </a:lnTo>
                <a:lnTo>
                  <a:pt x="0" y="26002"/>
                </a:lnTo>
                <a:lnTo>
                  <a:pt x="7505" y="33508"/>
                </a:lnTo>
                <a:lnTo>
                  <a:pt x="26000" y="33508"/>
                </a:lnTo>
                <a:lnTo>
                  <a:pt x="33506" y="26002"/>
                </a:lnTo>
                <a:lnTo>
                  <a:pt x="33506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16569125" y="6516969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4">
                <a:moveTo>
                  <a:pt x="26000" y="0"/>
                </a:moveTo>
                <a:lnTo>
                  <a:pt x="7505" y="0"/>
                </a:lnTo>
                <a:lnTo>
                  <a:pt x="0" y="7505"/>
                </a:lnTo>
                <a:lnTo>
                  <a:pt x="0" y="26002"/>
                </a:lnTo>
                <a:lnTo>
                  <a:pt x="7505" y="33508"/>
                </a:lnTo>
                <a:lnTo>
                  <a:pt x="26000" y="33508"/>
                </a:lnTo>
                <a:lnTo>
                  <a:pt x="33506" y="26002"/>
                </a:lnTo>
                <a:lnTo>
                  <a:pt x="33506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16569125" y="6516969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4">
                <a:moveTo>
                  <a:pt x="26000" y="0"/>
                </a:moveTo>
                <a:lnTo>
                  <a:pt x="7505" y="0"/>
                </a:lnTo>
                <a:lnTo>
                  <a:pt x="0" y="7505"/>
                </a:lnTo>
                <a:lnTo>
                  <a:pt x="0" y="26002"/>
                </a:lnTo>
                <a:lnTo>
                  <a:pt x="7505" y="33508"/>
                </a:lnTo>
                <a:lnTo>
                  <a:pt x="26000" y="33508"/>
                </a:lnTo>
                <a:lnTo>
                  <a:pt x="33506" y="26002"/>
                </a:lnTo>
                <a:lnTo>
                  <a:pt x="33506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19919799" y="6516969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4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8"/>
                </a:lnTo>
                <a:lnTo>
                  <a:pt x="26000" y="33508"/>
                </a:lnTo>
                <a:lnTo>
                  <a:pt x="33508" y="26002"/>
                </a:lnTo>
                <a:lnTo>
                  <a:pt x="33508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19919799" y="6516969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4">
                <a:moveTo>
                  <a:pt x="26000" y="0"/>
                </a:moveTo>
                <a:lnTo>
                  <a:pt x="7503" y="0"/>
                </a:lnTo>
                <a:lnTo>
                  <a:pt x="0" y="7505"/>
                </a:lnTo>
                <a:lnTo>
                  <a:pt x="0" y="26002"/>
                </a:lnTo>
                <a:lnTo>
                  <a:pt x="7503" y="33508"/>
                </a:lnTo>
                <a:lnTo>
                  <a:pt x="26000" y="33508"/>
                </a:lnTo>
                <a:lnTo>
                  <a:pt x="33508" y="26002"/>
                </a:lnTo>
                <a:lnTo>
                  <a:pt x="33508" y="7505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150898" y="3333938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4">
                <a:moveTo>
                  <a:pt x="26000" y="0"/>
                </a:moveTo>
                <a:lnTo>
                  <a:pt x="7505" y="0"/>
                </a:lnTo>
                <a:lnTo>
                  <a:pt x="0" y="7503"/>
                </a:lnTo>
                <a:lnTo>
                  <a:pt x="0" y="26000"/>
                </a:lnTo>
                <a:lnTo>
                  <a:pt x="7505" y="33506"/>
                </a:lnTo>
                <a:lnTo>
                  <a:pt x="26000" y="33506"/>
                </a:lnTo>
                <a:lnTo>
                  <a:pt x="33506" y="26000"/>
                </a:lnTo>
                <a:lnTo>
                  <a:pt x="33506" y="7503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150898" y="3333938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4">
                <a:moveTo>
                  <a:pt x="26000" y="0"/>
                </a:moveTo>
                <a:lnTo>
                  <a:pt x="7505" y="0"/>
                </a:lnTo>
                <a:lnTo>
                  <a:pt x="0" y="7503"/>
                </a:lnTo>
                <a:lnTo>
                  <a:pt x="0" y="26000"/>
                </a:lnTo>
                <a:lnTo>
                  <a:pt x="7505" y="33506"/>
                </a:lnTo>
                <a:lnTo>
                  <a:pt x="26000" y="33506"/>
                </a:lnTo>
                <a:lnTo>
                  <a:pt x="33506" y="26000"/>
                </a:lnTo>
                <a:lnTo>
                  <a:pt x="33506" y="7503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19919689" y="3333938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4">
                <a:moveTo>
                  <a:pt x="26000" y="0"/>
                </a:moveTo>
                <a:lnTo>
                  <a:pt x="7503" y="0"/>
                </a:lnTo>
                <a:lnTo>
                  <a:pt x="0" y="7503"/>
                </a:lnTo>
                <a:lnTo>
                  <a:pt x="0" y="26000"/>
                </a:lnTo>
                <a:lnTo>
                  <a:pt x="7503" y="33506"/>
                </a:lnTo>
                <a:lnTo>
                  <a:pt x="26000" y="33506"/>
                </a:lnTo>
                <a:lnTo>
                  <a:pt x="33508" y="26000"/>
                </a:lnTo>
                <a:lnTo>
                  <a:pt x="33508" y="7503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19919689" y="3333938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5" h="33654">
                <a:moveTo>
                  <a:pt x="26000" y="0"/>
                </a:moveTo>
                <a:lnTo>
                  <a:pt x="7503" y="0"/>
                </a:lnTo>
                <a:lnTo>
                  <a:pt x="0" y="7503"/>
                </a:lnTo>
                <a:lnTo>
                  <a:pt x="0" y="26000"/>
                </a:lnTo>
                <a:lnTo>
                  <a:pt x="7503" y="33506"/>
                </a:lnTo>
                <a:lnTo>
                  <a:pt x="26000" y="33506"/>
                </a:lnTo>
                <a:lnTo>
                  <a:pt x="33508" y="26000"/>
                </a:lnTo>
                <a:lnTo>
                  <a:pt x="33508" y="7503"/>
                </a:lnTo>
                <a:lnTo>
                  <a:pt x="26000" y="0"/>
                </a:lnTo>
                <a:close/>
              </a:path>
            </a:pathLst>
          </a:custGeom>
          <a:solidFill>
            <a:srgbClr val="A5A4A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268224"/>
            <a:ext cx="18093690" cy="1072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542288"/>
            <a:ext cx="18093690" cy="44256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6236208"/>
            <a:ext cx="6433312" cy="335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6236208"/>
            <a:ext cx="4623943" cy="335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6236208"/>
            <a:ext cx="4623943" cy="335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Banner_3x1m_Vorlage.indd</dc:title>
  <dc:creator>setup</dc:creator>
  <cp:lastModifiedBy>Evelin Szabo</cp:lastModifiedBy>
  <cp:revision>1</cp:revision>
  <dcterms:created xsi:type="dcterms:W3CDTF">2014-10-24T10:00:34Z</dcterms:created>
  <dcterms:modified xsi:type="dcterms:W3CDTF">2015-07-06T15:41:32Z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2014-10-24T00:00:00Z</vt:filetime>
  </property>
  <property fmtid="{D5CDD505-2E9C-101B-9397-08002B2CF9AE}" pid="3" name="LastSaved">
    <vt:filetime>2014-10-24T00:00:00Z</vt:filetime>
  </property>
</Properties>
</file>