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5" d="100"/>
          <a:sy n="335" d="100"/>
        </p:scale>
        <p:origin x="-78" y="-1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26734"/>
            <a:ext cx="5065585" cy="44479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26734"/>
            <a:ext cx="5065585" cy="44479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Eintrittskarten_70x150_ohne-Perforation_PDF-Vorlage.indd</dc:title>
  <cp:lastModifiedBy>Katrin Stockinger</cp:lastModifiedBy>
  <cp:revision>2</cp:revision>
  <dcterms:created xsi:type="dcterms:W3CDTF">2016-12-19T12:35:24Z</dcterms:created>
  <dcterms:modified xsi:type="dcterms:W3CDTF">2016-12-19T12:14:17Z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