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5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331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15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223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Eintrittskarten_70x150_2-fach-Perforation_variabel_PDF-Vorlage.indd</dc:title>
  <dc:creator>setup</dc:creator>
  <cp:lastModifiedBy>Katrin Stockinger</cp:lastModifiedBy>
  <cp:revision>3</cp:revision>
  <dcterms:created xsi:type="dcterms:W3CDTF">2016-12-19T12:35:06Z</dcterms:created>
  <dcterms:modified xsi:type="dcterms:W3CDTF">2016-12-19T12:44:23Z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