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537200" cy="2667000"/>
  <p:notesSz cx="5537200" cy="2667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5" d="100"/>
          <a:sy n="335" d="100"/>
        </p:scale>
        <p:origin x="-78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826770"/>
            <a:ext cx="4712557" cy="5600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1493520"/>
            <a:ext cx="3880929" cy="6667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613410"/>
            <a:ext cx="4989766" cy="17602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613410"/>
            <a:ext cx="2411720" cy="17602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6734"/>
            <a:ext cx="5065585" cy="44479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885022" y="2480310"/>
            <a:ext cx="1774139" cy="1333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77209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991813" y="2480310"/>
            <a:ext cx="1275162" cy="1333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k object 16"/>
          <p:cNvSpPr/>
          <p:nvPr userDrawn="1"/>
        </p:nvSpPr>
        <p:spPr>
          <a:xfrm>
            <a:off x="217587" y="4563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0"/>
                </a:moveTo>
                <a:lnTo>
                  <a:pt x="0" y="1830819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7"/>
          <p:cNvSpPr/>
          <p:nvPr userDrawn="1"/>
        </p:nvSpPr>
        <p:spPr>
          <a:xfrm>
            <a:off x="442977" y="2446415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0" y="0"/>
                </a:moveTo>
                <a:lnTo>
                  <a:pt x="473317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8"/>
          <p:cNvSpPr/>
          <p:nvPr userDrawn="1"/>
        </p:nvSpPr>
        <p:spPr>
          <a:xfrm>
            <a:off x="5326412" y="376793"/>
            <a:ext cx="0" cy="1830819"/>
          </a:xfrm>
          <a:custGeom>
            <a:avLst/>
            <a:gdLst/>
            <a:ahLst/>
            <a:cxnLst/>
            <a:rect l="l" t="t" r="r" b="b"/>
            <a:pathLst>
              <a:path h="1830819">
                <a:moveTo>
                  <a:pt x="0" y="1830819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19"/>
          <p:cNvSpPr/>
          <p:nvPr userDrawn="1"/>
        </p:nvSpPr>
        <p:spPr>
          <a:xfrm>
            <a:off x="367847" y="217590"/>
            <a:ext cx="4733175" cy="0"/>
          </a:xfrm>
          <a:custGeom>
            <a:avLst/>
            <a:gdLst/>
            <a:ahLst/>
            <a:cxnLst/>
            <a:rect l="l" t="t" r="r" b="b"/>
            <a:pathLst>
              <a:path w="4733175">
                <a:moveTo>
                  <a:pt x="473317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0"/>
          <p:cNvSpPr/>
          <p:nvPr userDrawn="1"/>
        </p:nvSpPr>
        <p:spPr>
          <a:xfrm>
            <a:off x="217587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0"/>
                </a:moveTo>
                <a:lnTo>
                  <a:pt x="0" y="79603"/>
                </a:lnTo>
                <a:lnTo>
                  <a:pt x="75133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1"/>
          <p:cNvSpPr/>
          <p:nvPr userDrawn="1"/>
        </p:nvSpPr>
        <p:spPr>
          <a:xfrm>
            <a:off x="5251283" y="2366814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0" y="79603"/>
                </a:moveTo>
                <a:lnTo>
                  <a:pt x="75133" y="79603"/>
                </a:lnTo>
                <a:lnTo>
                  <a:pt x="7513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2"/>
          <p:cNvSpPr/>
          <p:nvPr userDrawn="1"/>
        </p:nvSpPr>
        <p:spPr>
          <a:xfrm>
            <a:off x="5251283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79603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3"/>
          <p:cNvSpPr/>
          <p:nvPr userDrawn="1"/>
        </p:nvSpPr>
        <p:spPr>
          <a:xfrm>
            <a:off x="217587" y="217593"/>
            <a:ext cx="75133" cy="79603"/>
          </a:xfrm>
          <a:custGeom>
            <a:avLst/>
            <a:gdLst/>
            <a:ahLst/>
            <a:cxnLst/>
            <a:rect l="l" t="t" r="r" b="b"/>
            <a:pathLst>
              <a:path w="75133" h="79603">
                <a:moveTo>
                  <a:pt x="75133" y="0"/>
                </a:moveTo>
                <a:lnTo>
                  <a:pt x="0" y="0"/>
                </a:lnTo>
                <a:lnTo>
                  <a:pt x="0" y="7960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24"/>
          <p:cNvSpPr/>
          <p:nvPr userDrawn="1"/>
        </p:nvSpPr>
        <p:spPr>
          <a:xfrm>
            <a:off x="71996" y="72009"/>
            <a:ext cx="5400001" cy="2519997"/>
          </a:xfrm>
          <a:custGeom>
            <a:avLst/>
            <a:gdLst/>
            <a:ahLst/>
            <a:cxnLst/>
            <a:rect l="l" t="t" r="r" b="b"/>
            <a:pathLst>
              <a:path w="5400001" h="2519997">
                <a:moveTo>
                  <a:pt x="0" y="2519997"/>
                </a:moveTo>
                <a:lnTo>
                  <a:pt x="5400001" y="2519997"/>
                </a:lnTo>
                <a:lnTo>
                  <a:pt x="5400001" y="0"/>
                </a:lnTo>
                <a:lnTo>
                  <a:pt x="0" y="0"/>
                </a:lnTo>
                <a:lnTo>
                  <a:pt x="0" y="2519997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224000" y="0"/>
            <a:ext cx="0" cy="266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Eintrittskarten_70x150_1-fach-Perforation_variabel_PDF-Vorlage.indd</dc:title>
  <dc:creator>setup</dc:creator>
  <cp:lastModifiedBy>Katrin Stockinger</cp:lastModifiedBy>
  <cp:revision>3</cp:revision>
  <dcterms:created xsi:type="dcterms:W3CDTF">2016-12-19T12:34:32Z</dcterms:created>
  <dcterms:modified xsi:type="dcterms:W3CDTF">2016-12-19T12:39:24Z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