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5" d="100"/>
          <a:sy n="335" d="100"/>
        </p:scale>
        <p:origin x="-78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3719" y="228876"/>
            <a:ext cx="5076746" cy="51254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3719" y="228876"/>
            <a:ext cx="5076746" cy="51254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7" name="bk object 16"/>
          <p:cNvSpPr/>
          <p:nvPr userDrawn="1"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bk object 17"/>
          <p:cNvSpPr/>
          <p:nvPr userDrawn="1"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bk object 18"/>
          <p:cNvSpPr/>
          <p:nvPr userDrawn="1"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19"/>
          <p:cNvSpPr/>
          <p:nvPr userDrawn="1"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20"/>
          <p:cNvSpPr/>
          <p:nvPr userDrawn="1"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bk object 21"/>
          <p:cNvSpPr/>
          <p:nvPr userDrawn="1"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bk object 22"/>
          <p:cNvSpPr/>
          <p:nvPr userDrawn="1"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bk object 23"/>
          <p:cNvSpPr/>
          <p:nvPr userDrawn="1"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24"/>
          <p:cNvSpPr/>
          <p:nvPr userDrawn="1"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bk object 16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17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bk object 18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9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20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21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2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3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4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12" name="Gerade Verbindung 11"/>
          <p:cNvCxnSpPr/>
          <p:nvPr/>
        </p:nvCxnSpPr>
        <p:spPr>
          <a:xfrm>
            <a:off x="4320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k object 16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bk object 17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bk object 18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bk object 19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bk object 20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bk object 21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22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23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bk object 24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13" name="Gerade Verbindung 12"/>
          <p:cNvCxnSpPr/>
          <p:nvPr/>
        </p:nvCxnSpPr>
        <p:spPr>
          <a:xfrm>
            <a:off x="1224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Eintrittskarten_70x150_1-fach-Perforation_variabel_1-fach-Nummerierung_PDF-Vorlage.indd</dc:title>
  <dc:creator>setup</dc:creator>
  <cp:lastModifiedBy>Katrin Stockinger</cp:lastModifiedBy>
  <cp:revision>4</cp:revision>
  <dcterms:created xsi:type="dcterms:W3CDTF">2016-12-19T12:34:25Z</dcterms:created>
  <dcterms:modified xsi:type="dcterms:W3CDTF">2016-12-19T12:51:04Z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