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1224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6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Eintrittskarten_70x150_1-fach-Perforation_PDF-Vorlage.indd</dc:title>
  <dc:creator>setup</dc:creator>
  <cp:lastModifiedBy>Katrin Stockinger</cp:lastModifiedBy>
  <cp:revision>2</cp:revision>
  <dcterms:created xsi:type="dcterms:W3CDTF">2016-12-19T12:34:19Z</dcterms:created>
  <dcterms:modified xsi:type="dcterms:W3CDTF">2016-12-19T12:18:26Z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