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150" y="-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7209" y="106679"/>
            <a:ext cx="4989766" cy="42671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6/15/2016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4320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3240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Eintrittskarten_70x150_2-fach-Perforation_variabel_PDF-Vorlage.indd</dc:title>
  <cp:lastModifiedBy>Evelin Szabo</cp:lastModifiedBy>
  <cp:revision>1</cp:revision>
  <dcterms:created xsi:type="dcterms:W3CDTF">2016-06-15T17:21:23Z</dcterms:created>
  <dcterms:modified xsi:type="dcterms:W3CDTF">2016-06-15T15:28:44Z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