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docProps/app.xml" ContentType="application/vnd.openxmlformats-officedocument.extended-properties+xml"/>
  <Override PartName="/docProps/core.xml" ContentType="application/vnd.openxmlformats-package.core-properties+xml"/>
  <Override PartName="/ppt/theme/theme1.xml" ContentType="application/vnd.openxmlformats-officedocument.them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s/slide1.xml" ContentType="application/vnd.openxmlformats-officedocument.presentationml.slide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officeDocument/2006/relationships/extended-properties" Target="docProps/app.xml"/><Relationship Id="rId3" Type="http://schemas.openxmlformats.org/package/2006/relationships/metadata/core-properties" Target="docProps/core.xml"/><Relationship Id="rId4" Type="http://schemas.openxmlformats.org/officeDocument/2006/relationships/custom-properties" Target="docProps/custom.xml"/></Relationships>
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6"/>
  </p:sldIdLst>
  <p:sldSz cx="5537200" cy="2667000"/>
  <p:notesSz cx="5537200" cy="2667000"/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78" d="100"/>
          <a:sy n="78" d="100"/>
        </p:scale>
        <p:origin x="-1536" y="-84"/>
      </p:cViewPr>
      <p:guideLst>
        <p:guide orient="horz" pos="288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theme" Target="theme/theme1.xml"/><Relationship Id="rId3" Type="http://schemas.openxmlformats.org/officeDocument/2006/relationships/viewProps" Target="viewProps.xml"/><Relationship Id="rId4" Type="http://schemas.openxmlformats.org/officeDocument/2006/relationships/presProps" Target="presProps.xml"/><Relationship Id="rId5" Type="http://schemas.openxmlformats.org/officeDocument/2006/relationships/tableStyles" Target="tableStyles.xml"/><Relationship Id="rId6" Type="http://schemas.openxmlformats.org/officeDocument/2006/relationships/slide" Target="slides/slide1.xml"/></Relationships>
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
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
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
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
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
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ctrTitle"/>
          </p:nvPr>
        </p:nvSpPr>
        <p:spPr>
          <a:xfrm>
            <a:off x="415813" y="826770"/>
            <a:ext cx="4712557" cy="560069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/>
        </p:txBody>
      </p:sp>
      <p:sp>
        <p:nvSpPr>
          <p:cNvPr id="3" name="Holder 3"/>
          <p:cNvSpPr>
            <a:spLocks noGrp="1"/>
          </p:cNvSpPr>
          <p:nvPr>
            <p:ph type="subTitle" idx="4"/>
          </p:nvPr>
        </p:nvSpPr>
        <p:spPr>
          <a:xfrm>
            <a:off x="831627" y="1493520"/>
            <a:ext cx="3880929" cy="666750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/>
        </p:txBody>
      </p:sp>
      <p:sp>
        <p:nvSpPr>
          <p:cNvPr id="4" name="Holder 4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5" name="Holder 5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</a:fld>
          </a:p>
        </p:txBody>
      </p:sp>
      <p:sp>
        <p:nvSpPr>
          <p:cNvPr id="6" name="Holder 6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/>
          <a:p/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/>
        <p:txBody>
          <a:bodyPr lIns="0" tIns="0" rIns="0" bIns="0"/>
          <a:lstStyle/>
          <a:p/>
        </p:txBody>
      </p:sp>
      <p:sp>
        <p:nvSpPr>
          <p:cNvPr id="4" name="Holder 4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5" name="Holder 5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</a:fld>
          </a:p>
        </p:txBody>
      </p:sp>
      <p:sp>
        <p:nvSpPr>
          <p:cNvPr id="6" name="Holder 6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/>
          <a:p/>
        </p:txBody>
      </p:sp>
      <p:sp>
        <p:nvSpPr>
          <p:cNvPr id="3" name="Holder 3"/>
          <p:cNvSpPr>
            <a:spLocks noGrp="1"/>
          </p:cNvSpPr>
          <p:nvPr>
            <p:ph idx="2" sz="half"/>
          </p:nvPr>
        </p:nvSpPr>
        <p:spPr>
          <a:xfrm>
            <a:off x="277209" y="613410"/>
            <a:ext cx="2411720" cy="1760220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/>
        </p:txBody>
      </p:sp>
      <p:sp>
        <p:nvSpPr>
          <p:cNvPr id="4" name="Holder 4"/>
          <p:cNvSpPr>
            <a:spLocks noGrp="1"/>
          </p:cNvSpPr>
          <p:nvPr>
            <p:ph idx="3" sz="half"/>
          </p:nvPr>
        </p:nvSpPr>
        <p:spPr>
          <a:xfrm>
            <a:off x="2855255" y="613410"/>
            <a:ext cx="2411720" cy="1760220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/>
        </p:txBody>
      </p:sp>
      <p:sp>
        <p:nvSpPr>
          <p:cNvPr id="5" name="Holder 5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6" name="Holder 6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</a:fld>
          </a:p>
        </p:txBody>
      </p:sp>
      <p:sp>
        <p:nvSpPr>
          <p:cNvPr id="7" name="Holder 7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/>
          <a:p/>
        </p:txBody>
      </p:sp>
      <p:sp>
        <p:nvSpPr>
          <p:cNvPr id="3" name="Holder 3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4" name="Holder 4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</a:fld>
          </a:p>
        </p:txBody>
      </p:sp>
      <p:sp>
        <p:nvSpPr>
          <p:cNvPr id="5" name="Holder 5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</a:fld>
          </a:p>
        </p:txBody>
      </p:sp>
      <p:sp>
        <p:nvSpPr>
          <p:cNvPr id="4" name="Holder 4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4.xml"/><Relationship Id="rId4" Type="http://schemas.openxmlformats.org/officeDocument/2006/relationships/slideLayout" Target="../slideLayouts/slideLayout6.xml"/><Relationship Id="rId5" Type="http://schemas.openxmlformats.org/officeDocument/2006/relationships/slideLayout" Target="../slideLayouts/slideLayout7.xml"/><Relationship Id="rId6" Type="http://schemas.openxmlformats.org/officeDocument/2006/relationships/theme" Target="../theme/theme1.xml"/></Relationships>
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bk object 16"/>
          <p:cNvSpPr/>
          <p:nvPr/>
        </p:nvSpPr>
        <p:spPr>
          <a:xfrm>
            <a:off x="217587" y="456393"/>
            <a:ext cx="0" cy="1830819"/>
          </a:xfrm>
          <a:custGeom>
            <a:avLst/>
            <a:gdLst/>
            <a:ahLst/>
            <a:cxnLst/>
            <a:rect l="l" t="t" r="r" b="b"/>
            <a:pathLst>
              <a:path w="0" h="1830819">
                <a:moveTo>
                  <a:pt x="0" y="0"/>
                </a:moveTo>
                <a:lnTo>
                  <a:pt x="0" y="1830819"/>
                </a:lnTo>
              </a:path>
            </a:pathLst>
          </a:custGeom>
          <a:ln w="3175">
            <a:solidFill>
              <a:srgbClr val="E00082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/>
        </p:txBody>
      </p:sp>
      <p:sp>
        <p:nvSpPr>
          <p:cNvPr id="17" name="bk object 17"/>
          <p:cNvSpPr/>
          <p:nvPr/>
        </p:nvSpPr>
        <p:spPr>
          <a:xfrm>
            <a:off x="442977" y="2446415"/>
            <a:ext cx="4733175" cy="0"/>
          </a:xfrm>
          <a:custGeom>
            <a:avLst/>
            <a:gdLst/>
            <a:ahLst/>
            <a:cxnLst/>
            <a:rect l="l" t="t" r="r" b="b"/>
            <a:pathLst>
              <a:path w="4733175" h="0">
                <a:moveTo>
                  <a:pt x="0" y="0"/>
                </a:moveTo>
                <a:lnTo>
                  <a:pt x="4733175" y="0"/>
                </a:lnTo>
              </a:path>
            </a:pathLst>
          </a:custGeom>
          <a:ln w="3175">
            <a:solidFill>
              <a:srgbClr val="E00082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/>
        </p:txBody>
      </p:sp>
      <p:sp>
        <p:nvSpPr>
          <p:cNvPr id="18" name="bk object 18"/>
          <p:cNvSpPr/>
          <p:nvPr/>
        </p:nvSpPr>
        <p:spPr>
          <a:xfrm>
            <a:off x="5326412" y="376793"/>
            <a:ext cx="0" cy="1830819"/>
          </a:xfrm>
          <a:custGeom>
            <a:avLst/>
            <a:gdLst/>
            <a:ahLst/>
            <a:cxnLst/>
            <a:rect l="l" t="t" r="r" b="b"/>
            <a:pathLst>
              <a:path w="0" h="1830819">
                <a:moveTo>
                  <a:pt x="0" y="1830819"/>
                </a:moveTo>
                <a:lnTo>
                  <a:pt x="0" y="0"/>
                </a:lnTo>
              </a:path>
            </a:pathLst>
          </a:custGeom>
          <a:ln w="3175">
            <a:solidFill>
              <a:srgbClr val="E00082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/>
        </p:txBody>
      </p:sp>
      <p:sp>
        <p:nvSpPr>
          <p:cNvPr id="19" name="bk object 19"/>
          <p:cNvSpPr/>
          <p:nvPr/>
        </p:nvSpPr>
        <p:spPr>
          <a:xfrm>
            <a:off x="367847" y="217590"/>
            <a:ext cx="4733175" cy="0"/>
          </a:xfrm>
          <a:custGeom>
            <a:avLst/>
            <a:gdLst/>
            <a:ahLst/>
            <a:cxnLst/>
            <a:rect l="l" t="t" r="r" b="b"/>
            <a:pathLst>
              <a:path w="4733175" h="0">
                <a:moveTo>
                  <a:pt x="4733175" y="0"/>
                </a:moveTo>
                <a:lnTo>
                  <a:pt x="0" y="0"/>
                </a:lnTo>
              </a:path>
            </a:pathLst>
          </a:custGeom>
          <a:ln w="3175">
            <a:solidFill>
              <a:srgbClr val="E00082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/>
        </p:txBody>
      </p:sp>
      <p:sp>
        <p:nvSpPr>
          <p:cNvPr id="20" name="bk object 20"/>
          <p:cNvSpPr/>
          <p:nvPr/>
        </p:nvSpPr>
        <p:spPr>
          <a:xfrm>
            <a:off x="217587" y="2366814"/>
            <a:ext cx="75133" cy="79603"/>
          </a:xfrm>
          <a:custGeom>
            <a:avLst/>
            <a:gdLst/>
            <a:ahLst/>
            <a:cxnLst/>
            <a:rect l="l" t="t" r="r" b="b"/>
            <a:pathLst>
              <a:path w="75133" h="79603">
                <a:moveTo>
                  <a:pt x="0" y="0"/>
                </a:moveTo>
                <a:lnTo>
                  <a:pt x="0" y="79603"/>
                </a:lnTo>
                <a:lnTo>
                  <a:pt x="75133" y="79603"/>
                </a:lnTo>
              </a:path>
            </a:pathLst>
          </a:custGeom>
          <a:ln w="3175">
            <a:solidFill>
              <a:srgbClr val="E00082"/>
            </a:solidFill>
          </a:ln>
        </p:spPr>
        <p:txBody>
          <a:bodyPr wrap="square" lIns="0" tIns="0" rIns="0" bIns="0" rtlCol="0">
            <a:noAutofit/>
          </a:bodyPr>
          <a:lstStyle/>
          <a:p/>
        </p:txBody>
      </p:sp>
      <p:sp>
        <p:nvSpPr>
          <p:cNvPr id="21" name="bk object 21"/>
          <p:cNvSpPr/>
          <p:nvPr/>
        </p:nvSpPr>
        <p:spPr>
          <a:xfrm>
            <a:off x="5251283" y="2366814"/>
            <a:ext cx="75133" cy="79603"/>
          </a:xfrm>
          <a:custGeom>
            <a:avLst/>
            <a:gdLst/>
            <a:ahLst/>
            <a:cxnLst/>
            <a:rect l="l" t="t" r="r" b="b"/>
            <a:pathLst>
              <a:path w="75133" h="79603">
                <a:moveTo>
                  <a:pt x="0" y="79603"/>
                </a:moveTo>
                <a:lnTo>
                  <a:pt x="75133" y="79603"/>
                </a:lnTo>
                <a:lnTo>
                  <a:pt x="75133" y="0"/>
                </a:lnTo>
              </a:path>
            </a:pathLst>
          </a:custGeom>
          <a:ln w="3175">
            <a:solidFill>
              <a:srgbClr val="E00082"/>
            </a:solidFill>
          </a:ln>
        </p:spPr>
        <p:txBody>
          <a:bodyPr wrap="square" lIns="0" tIns="0" rIns="0" bIns="0" rtlCol="0">
            <a:noAutofit/>
          </a:bodyPr>
          <a:lstStyle/>
          <a:p/>
        </p:txBody>
      </p:sp>
      <p:sp>
        <p:nvSpPr>
          <p:cNvPr id="22" name="bk object 22"/>
          <p:cNvSpPr/>
          <p:nvPr/>
        </p:nvSpPr>
        <p:spPr>
          <a:xfrm>
            <a:off x="5251283" y="217593"/>
            <a:ext cx="75133" cy="79603"/>
          </a:xfrm>
          <a:custGeom>
            <a:avLst/>
            <a:gdLst/>
            <a:ahLst/>
            <a:cxnLst/>
            <a:rect l="l" t="t" r="r" b="b"/>
            <a:pathLst>
              <a:path w="75133" h="79603">
                <a:moveTo>
                  <a:pt x="75133" y="79603"/>
                </a:moveTo>
                <a:lnTo>
                  <a:pt x="75133" y="0"/>
                </a:lnTo>
                <a:lnTo>
                  <a:pt x="0" y="0"/>
                </a:lnTo>
              </a:path>
            </a:pathLst>
          </a:custGeom>
          <a:ln w="3175">
            <a:solidFill>
              <a:srgbClr val="E00082"/>
            </a:solidFill>
          </a:ln>
        </p:spPr>
        <p:txBody>
          <a:bodyPr wrap="square" lIns="0" tIns="0" rIns="0" bIns="0" rtlCol="0">
            <a:noAutofit/>
          </a:bodyPr>
          <a:lstStyle/>
          <a:p/>
        </p:txBody>
      </p:sp>
      <p:sp>
        <p:nvSpPr>
          <p:cNvPr id="23" name="bk object 23"/>
          <p:cNvSpPr/>
          <p:nvPr/>
        </p:nvSpPr>
        <p:spPr>
          <a:xfrm>
            <a:off x="217587" y="217593"/>
            <a:ext cx="75133" cy="79603"/>
          </a:xfrm>
          <a:custGeom>
            <a:avLst/>
            <a:gdLst/>
            <a:ahLst/>
            <a:cxnLst/>
            <a:rect l="l" t="t" r="r" b="b"/>
            <a:pathLst>
              <a:path w="75133" h="79603">
                <a:moveTo>
                  <a:pt x="75133" y="0"/>
                </a:moveTo>
                <a:lnTo>
                  <a:pt x="0" y="0"/>
                </a:lnTo>
                <a:lnTo>
                  <a:pt x="0" y="79603"/>
                </a:lnTo>
              </a:path>
            </a:pathLst>
          </a:custGeom>
          <a:ln w="3175">
            <a:solidFill>
              <a:srgbClr val="E00082"/>
            </a:solidFill>
          </a:ln>
        </p:spPr>
        <p:txBody>
          <a:bodyPr wrap="square" lIns="0" tIns="0" rIns="0" bIns="0" rtlCol="0">
            <a:noAutofit/>
          </a:bodyPr>
          <a:lstStyle/>
          <a:p/>
        </p:txBody>
      </p:sp>
      <p:sp>
        <p:nvSpPr>
          <p:cNvPr id="24" name="bk object 24"/>
          <p:cNvSpPr/>
          <p:nvPr/>
        </p:nvSpPr>
        <p:spPr>
          <a:xfrm>
            <a:off x="1800000" y="2"/>
            <a:ext cx="0" cy="2664000"/>
          </a:xfrm>
          <a:custGeom>
            <a:avLst/>
            <a:gdLst/>
            <a:ahLst/>
            <a:cxnLst/>
            <a:rect l="l" t="t" r="r" b="b"/>
            <a:pathLst>
              <a:path w="0" h="2664000">
                <a:moveTo>
                  <a:pt x="0" y="0"/>
                </a:moveTo>
                <a:lnTo>
                  <a:pt x="0" y="2664000"/>
                </a:lnTo>
              </a:path>
            </a:pathLst>
          </a:custGeom>
          <a:ln w="9004">
            <a:solidFill>
              <a:srgbClr val="EC008C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/>
        </p:txBody>
      </p:sp>
      <p:sp>
        <p:nvSpPr>
          <p:cNvPr id="25" name="bk object 25"/>
          <p:cNvSpPr/>
          <p:nvPr/>
        </p:nvSpPr>
        <p:spPr>
          <a:xfrm>
            <a:off x="3600000" y="2"/>
            <a:ext cx="0" cy="2664000"/>
          </a:xfrm>
          <a:custGeom>
            <a:avLst/>
            <a:gdLst/>
            <a:ahLst/>
            <a:cxnLst/>
            <a:rect l="l" t="t" r="r" b="b"/>
            <a:pathLst>
              <a:path w="0" h="2664000">
                <a:moveTo>
                  <a:pt x="0" y="0"/>
                </a:moveTo>
                <a:lnTo>
                  <a:pt x="0" y="2664000"/>
                </a:lnTo>
              </a:path>
            </a:pathLst>
          </a:custGeom>
          <a:ln w="9004">
            <a:solidFill>
              <a:srgbClr val="EC008C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/>
        </p:txBody>
      </p:sp>
      <p:sp>
        <p:nvSpPr>
          <p:cNvPr id="26" name="bk object 26"/>
          <p:cNvSpPr/>
          <p:nvPr/>
        </p:nvSpPr>
        <p:spPr>
          <a:xfrm>
            <a:off x="71996" y="72009"/>
            <a:ext cx="5400001" cy="2519997"/>
          </a:xfrm>
          <a:custGeom>
            <a:avLst/>
            <a:gdLst/>
            <a:ahLst/>
            <a:cxnLst/>
            <a:rect l="l" t="t" r="r" b="b"/>
            <a:pathLst>
              <a:path w="5400001" h="2519997">
                <a:moveTo>
                  <a:pt x="0" y="2519997"/>
                </a:moveTo>
                <a:lnTo>
                  <a:pt x="5400001" y="2519997"/>
                </a:lnTo>
                <a:lnTo>
                  <a:pt x="5400001" y="0"/>
                </a:lnTo>
                <a:lnTo>
                  <a:pt x="0" y="0"/>
                </a:lnTo>
                <a:lnTo>
                  <a:pt x="0" y="2519997"/>
                </a:lnTo>
                <a:close/>
              </a:path>
            </a:pathLst>
          </a:custGeom>
          <a:ln w="7200">
            <a:solidFill>
              <a:srgbClr val="E00082"/>
            </a:solidFill>
          </a:ln>
        </p:spPr>
        <p:txBody>
          <a:bodyPr wrap="square" lIns="0" tIns="0" rIns="0" bIns="0" rtlCol="0">
            <a:noAutofit/>
          </a:bodyPr>
          <a:lstStyle/>
          <a:p/>
        </p:txBody>
      </p:sp>
      <p:sp>
        <p:nvSpPr>
          <p:cNvPr id="2" name="Holder 2"/>
          <p:cNvSpPr>
            <a:spLocks noGrp="1"/>
          </p:cNvSpPr>
          <p:nvPr>
            <p:ph type="title"/>
          </p:nvPr>
        </p:nvSpPr>
        <p:spPr>
          <a:xfrm>
            <a:off x="277209" y="106679"/>
            <a:ext cx="4989766" cy="426719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/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>
          <a:xfrm>
            <a:off x="277209" y="613410"/>
            <a:ext cx="4989766" cy="1760220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/>
        </p:txBody>
      </p:sp>
      <p:sp>
        <p:nvSpPr>
          <p:cNvPr id="4" name="Holder 4"/>
          <p:cNvSpPr>
            <a:spLocks noGrp="1"/>
          </p:cNvSpPr>
          <p:nvPr>
            <p:ph type="ftr" idx="5" sz="quarter"/>
          </p:nvPr>
        </p:nvSpPr>
        <p:spPr>
          <a:xfrm>
            <a:off x="1885022" y="2480310"/>
            <a:ext cx="1774139" cy="133350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5" name="Holder 5"/>
          <p:cNvSpPr>
            <a:spLocks noGrp="1"/>
          </p:cNvSpPr>
          <p:nvPr>
            <p:ph type="dt" idx="6" sz="half"/>
          </p:nvPr>
        </p:nvSpPr>
        <p:spPr>
          <a:xfrm>
            <a:off x="277209" y="2480310"/>
            <a:ext cx="1275162" cy="133350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</a:fld>
          </a:p>
        </p:txBody>
      </p:sp>
      <p:sp>
        <p:nvSpPr>
          <p:cNvPr id="6" name="Holder 6"/>
          <p:cNvSpPr>
            <a:spLocks noGrp="1"/>
          </p:cNvSpPr>
          <p:nvPr>
            <p:ph type="sldNum" idx="7" sz="quarter"/>
          </p:nvPr>
        </p:nvSpPr>
        <p:spPr>
          <a:xfrm>
            <a:off x="3991813" y="2480310"/>
            <a:ext cx="1275162" cy="133350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 folHlink="folHlink" hlink="hlink" accent1="accent1" accent2="accent2" accent3="accent3" accent4="accent4" accent5="accent5" accent6="accent6" tx2="dk2" bg2="lt2" tx1="dk1" bg1="lt1"/>
  <p:sldLayoutIdLst>
    <p:sldLayoutId id="2147483661" r:id="rId1"/>
    <p:sldLayoutId id="2147483662" r:id="rId2"/>
    <p:sldLayoutId id="2147483663" r:id="rId3"/>
    <p:sldLayoutId id="2147483664" r:id="rId4"/>
    <p:sldLayoutId id="2147483665" r:id="rId5"/>
  </p:sldLayoutIdLst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
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0</TotalTime>
  <Application>Microsoft Office PowerPoint</Application>
  <PresentationFormat>On-screen Show (4:3)</PresentationFormat>
  <ScaleCrop>false</ScaleCrop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Eintrittskarten_70x150_2-fach-Perforation_PDF-Vorlage.indd</dc:title>
  <dcterms:created xsi:type="dcterms:W3CDTF">2016-06-13T16:22:51Z</dcterms:created>
  <dcterms:modified xsi:type="dcterms:W3CDTF">2016-06-13T16:22:51Z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reated">
    <vt:filetime>2016-06-13T00:00:00Z</vt:filetime>
  </property>
  <property fmtid="{D5CDD505-2E9C-101B-9397-08002B2CF9AE}" pid="3" name="LastSaved">
    <vt:filetime>2016-06-13T00:00:00Z</vt:filetime>
  </property>
</Properties>
</file>