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537200" cy="2667000"/>
  <p:notesSz cx="5537200" cy="266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w="0"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 h="0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8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6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w="0"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Eintrittskarten_70x150_2-fach-Perforation_PDF-Vorlage.indd</dc:title>
  <dcterms:created xsi:type="dcterms:W3CDTF">2016-06-13T16:22:51Z</dcterms:created>
  <dcterms:modified xsi:type="dcterms:W3CDTF">2016-06-13T16:22:51Z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2016-06-13T00:00:00Z</vt:filetime>
  </property>
  <property fmtid="{D5CDD505-2E9C-101B-9397-08002B2CF9AE}" pid="3" name="LastSaved">
    <vt:filetime>2016-06-13T00:00:00Z</vt:filetime>
  </property>
</Properties>
</file>