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537200" cy="2667000"/>
  <p:notesSz cx="5537200" cy="2667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-150" y="-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826770"/>
            <a:ext cx="4712557" cy="56006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1493520"/>
            <a:ext cx="3880929" cy="6667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7209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55255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7209" y="106679"/>
            <a:ext cx="4989766" cy="42671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613410"/>
            <a:ext cx="4989766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erade Verbindung 2"/>
          <p:cNvCxnSpPr/>
          <p:nvPr/>
        </p:nvCxnSpPr>
        <p:spPr>
          <a:xfrm>
            <a:off x="4320000" y="0"/>
            <a:ext cx="0" cy="266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Eintrittskarten_70x150_1-fach-Perforation_variabel_PDF-Vorlage.indd</dc:title>
  <cp:lastModifiedBy>Evelin Szabo</cp:lastModifiedBy>
  <cp:revision>1</cp:revision>
  <dcterms:created xsi:type="dcterms:W3CDTF">2016-06-15T17:19:20Z</dcterms:created>
  <dcterms:modified xsi:type="dcterms:W3CDTF">2016-06-15T15:27:18Z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2016-06-15T00:00:00Z</vt:filetime>
  </property>
  <property fmtid="{D5CDD505-2E9C-101B-9397-08002B2CF9AE}" pid="3" name="LastSaved">
    <vt:filetime>2016-06-15T00:00:00Z</vt:filetime>
  </property>
</Properties>
</file>