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5537200" cy="2667000"/>
  <p:notesSz cx="5537200" cy="2667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0" d="100"/>
          <a:sy n="400" d="100"/>
        </p:scale>
        <p:origin x="-150" y="-14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15813" y="826770"/>
            <a:ext cx="4712557" cy="560069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831627" y="1493520"/>
            <a:ext cx="3880929" cy="6667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6/15/2016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6/15/2016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77209" y="613410"/>
            <a:ext cx="2411720" cy="17602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855255" y="613410"/>
            <a:ext cx="2411720" cy="17602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6/15/2016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6/15/2016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6/15/2016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5112003" y="1907999"/>
            <a:ext cx="179997" cy="504012"/>
          </a:xfrm>
          <a:custGeom>
            <a:avLst/>
            <a:gdLst/>
            <a:ahLst/>
            <a:cxnLst/>
            <a:rect l="l" t="t" r="r" b="b"/>
            <a:pathLst>
              <a:path w="179997" h="504012">
                <a:moveTo>
                  <a:pt x="179997" y="280543"/>
                </a:moveTo>
                <a:lnTo>
                  <a:pt x="0" y="460552"/>
                </a:lnTo>
                <a:lnTo>
                  <a:pt x="0" y="504012"/>
                </a:lnTo>
                <a:lnTo>
                  <a:pt x="7442" y="504012"/>
                </a:lnTo>
                <a:lnTo>
                  <a:pt x="179997" y="331457"/>
                </a:lnTo>
                <a:lnTo>
                  <a:pt x="179997" y="280543"/>
                </a:lnTo>
                <a:close/>
              </a:path>
              <a:path w="179997" h="504012">
                <a:moveTo>
                  <a:pt x="179997" y="352552"/>
                </a:moveTo>
                <a:lnTo>
                  <a:pt x="28536" y="504012"/>
                </a:lnTo>
                <a:lnTo>
                  <a:pt x="79438" y="504012"/>
                </a:lnTo>
                <a:lnTo>
                  <a:pt x="179997" y="403453"/>
                </a:lnTo>
                <a:lnTo>
                  <a:pt x="179997" y="352552"/>
                </a:lnTo>
                <a:close/>
              </a:path>
              <a:path w="179997" h="504012">
                <a:moveTo>
                  <a:pt x="179997" y="424548"/>
                </a:moveTo>
                <a:lnTo>
                  <a:pt x="100533" y="504012"/>
                </a:lnTo>
                <a:lnTo>
                  <a:pt x="151447" y="504012"/>
                </a:lnTo>
                <a:lnTo>
                  <a:pt x="179997" y="475462"/>
                </a:lnTo>
                <a:lnTo>
                  <a:pt x="179997" y="424548"/>
                </a:lnTo>
                <a:close/>
              </a:path>
              <a:path w="179997" h="504012">
                <a:moveTo>
                  <a:pt x="179997" y="496544"/>
                </a:moveTo>
                <a:lnTo>
                  <a:pt x="172529" y="504012"/>
                </a:lnTo>
                <a:lnTo>
                  <a:pt x="179997" y="504012"/>
                </a:lnTo>
                <a:lnTo>
                  <a:pt x="179997" y="496544"/>
                </a:lnTo>
                <a:close/>
              </a:path>
              <a:path w="179997" h="504012">
                <a:moveTo>
                  <a:pt x="179997" y="208546"/>
                </a:moveTo>
                <a:lnTo>
                  <a:pt x="0" y="388543"/>
                </a:lnTo>
                <a:lnTo>
                  <a:pt x="0" y="439458"/>
                </a:lnTo>
                <a:lnTo>
                  <a:pt x="179997" y="259461"/>
                </a:lnTo>
                <a:lnTo>
                  <a:pt x="179997" y="208546"/>
                </a:lnTo>
                <a:close/>
              </a:path>
              <a:path w="179997" h="504012">
                <a:moveTo>
                  <a:pt x="179997" y="136550"/>
                </a:moveTo>
                <a:lnTo>
                  <a:pt x="0" y="316547"/>
                </a:lnTo>
                <a:lnTo>
                  <a:pt x="0" y="367461"/>
                </a:lnTo>
                <a:lnTo>
                  <a:pt x="179997" y="187452"/>
                </a:lnTo>
                <a:lnTo>
                  <a:pt x="179997" y="136550"/>
                </a:lnTo>
                <a:close/>
              </a:path>
              <a:path w="179997" h="504012">
                <a:moveTo>
                  <a:pt x="179997" y="64541"/>
                </a:moveTo>
                <a:lnTo>
                  <a:pt x="0" y="244538"/>
                </a:lnTo>
                <a:lnTo>
                  <a:pt x="0" y="295465"/>
                </a:lnTo>
                <a:lnTo>
                  <a:pt x="179997" y="115455"/>
                </a:lnTo>
                <a:lnTo>
                  <a:pt x="179997" y="64541"/>
                </a:lnTo>
                <a:close/>
              </a:path>
              <a:path w="179997" h="504012">
                <a:moveTo>
                  <a:pt x="179997" y="0"/>
                </a:moveTo>
                <a:lnTo>
                  <a:pt x="172542" y="0"/>
                </a:lnTo>
                <a:lnTo>
                  <a:pt x="0" y="172542"/>
                </a:lnTo>
                <a:lnTo>
                  <a:pt x="0" y="223456"/>
                </a:lnTo>
                <a:lnTo>
                  <a:pt x="179997" y="43459"/>
                </a:lnTo>
                <a:lnTo>
                  <a:pt x="179997" y="0"/>
                </a:lnTo>
                <a:close/>
              </a:path>
              <a:path w="179997" h="504012">
                <a:moveTo>
                  <a:pt x="151460" y="0"/>
                </a:moveTo>
                <a:lnTo>
                  <a:pt x="100545" y="0"/>
                </a:lnTo>
                <a:lnTo>
                  <a:pt x="0" y="100545"/>
                </a:lnTo>
                <a:lnTo>
                  <a:pt x="0" y="151460"/>
                </a:lnTo>
                <a:lnTo>
                  <a:pt x="151460" y="0"/>
                </a:lnTo>
                <a:close/>
              </a:path>
              <a:path w="179997" h="504012">
                <a:moveTo>
                  <a:pt x="79451" y="0"/>
                </a:moveTo>
                <a:lnTo>
                  <a:pt x="28536" y="0"/>
                </a:lnTo>
                <a:lnTo>
                  <a:pt x="0" y="28549"/>
                </a:lnTo>
                <a:lnTo>
                  <a:pt x="0" y="79463"/>
                </a:lnTo>
                <a:lnTo>
                  <a:pt x="79451" y="0"/>
                </a:lnTo>
                <a:close/>
              </a:path>
              <a:path w="179997" h="504012">
                <a:moveTo>
                  <a:pt x="7454" y="0"/>
                </a:moveTo>
                <a:lnTo>
                  <a:pt x="0" y="0"/>
                </a:lnTo>
                <a:lnTo>
                  <a:pt x="0" y="7454"/>
                </a:lnTo>
                <a:lnTo>
                  <a:pt x="745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217587" y="456393"/>
            <a:ext cx="0" cy="1830819"/>
          </a:xfrm>
          <a:custGeom>
            <a:avLst/>
            <a:gdLst/>
            <a:ahLst/>
            <a:cxnLst/>
            <a:rect l="l" t="t" r="r" b="b"/>
            <a:pathLst>
              <a:path h="1830819">
                <a:moveTo>
                  <a:pt x="0" y="0"/>
                </a:moveTo>
                <a:lnTo>
                  <a:pt x="0" y="1830819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442977" y="2446415"/>
            <a:ext cx="4733175" cy="0"/>
          </a:xfrm>
          <a:custGeom>
            <a:avLst/>
            <a:gdLst/>
            <a:ahLst/>
            <a:cxnLst/>
            <a:rect l="l" t="t" r="r" b="b"/>
            <a:pathLst>
              <a:path w="4733175">
                <a:moveTo>
                  <a:pt x="0" y="0"/>
                </a:moveTo>
                <a:lnTo>
                  <a:pt x="4733175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5326412" y="376793"/>
            <a:ext cx="0" cy="1830819"/>
          </a:xfrm>
          <a:custGeom>
            <a:avLst/>
            <a:gdLst/>
            <a:ahLst/>
            <a:cxnLst/>
            <a:rect l="l" t="t" r="r" b="b"/>
            <a:pathLst>
              <a:path h="1830819">
                <a:moveTo>
                  <a:pt x="0" y="1830819"/>
                </a:move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367847" y="217590"/>
            <a:ext cx="4733175" cy="0"/>
          </a:xfrm>
          <a:custGeom>
            <a:avLst/>
            <a:gdLst/>
            <a:ahLst/>
            <a:cxnLst/>
            <a:rect l="l" t="t" r="r" b="b"/>
            <a:pathLst>
              <a:path w="4733175">
                <a:moveTo>
                  <a:pt x="473317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217587" y="2366814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0" y="0"/>
                </a:moveTo>
                <a:lnTo>
                  <a:pt x="0" y="79603"/>
                </a:lnTo>
                <a:lnTo>
                  <a:pt x="75133" y="79603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5251283" y="2366814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0" y="79603"/>
                </a:moveTo>
                <a:lnTo>
                  <a:pt x="75133" y="79603"/>
                </a:lnTo>
                <a:lnTo>
                  <a:pt x="75133" y="0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5251283" y="217593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75133" y="79603"/>
                </a:moveTo>
                <a:lnTo>
                  <a:pt x="75133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217587" y="217593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75133" y="0"/>
                </a:moveTo>
                <a:lnTo>
                  <a:pt x="0" y="0"/>
                </a:lnTo>
                <a:lnTo>
                  <a:pt x="0" y="79603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bk object 25"/>
          <p:cNvSpPr/>
          <p:nvPr/>
        </p:nvSpPr>
        <p:spPr>
          <a:xfrm>
            <a:off x="71996" y="72009"/>
            <a:ext cx="5400001" cy="2519997"/>
          </a:xfrm>
          <a:custGeom>
            <a:avLst/>
            <a:gdLst/>
            <a:ahLst/>
            <a:cxnLst/>
            <a:rect l="l" t="t" r="r" b="b"/>
            <a:pathLst>
              <a:path w="5400001" h="2519997">
                <a:moveTo>
                  <a:pt x="0" y="2519997"/>
                </a:moveTo>
                <a:lnTo>
                  <a:pt x="5400001" y="2519997"/>
                </a:lnTo>
                <a:lnTo>
                  <a:pt x="5400001" y="0"/>
                </a:lnTo>
                <a:lnTo>
                  <a:pt x="0" y="0"/>
                </a:lnTo>
                <a:lnTo>
                  <a:pt x="0" y="2519997"/>
                </a:lnTo>
                <a:close/>
              </a:path>
            </a:pathLst>
          </a:custGeom>
          <a:ln w="7200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77209" y="106679"/>
            <a:ext cx="4989766" cy="426719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77209" y="613410"/>
            <a:ext cx="4989766" cy="17602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885022" y="2480310"/>
            <a:ext cx="1774139" cy="1333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277209" y="2480310"/>
            <a:ext cx="1275162" cy="1333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6/15/2016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3991813" y="2480310"/>
            <a:ext cx="1275162" cy="1333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Gerade Verbindung 1"/>
          <p:cNvCxnSpPr/>
          <p:nvPr/>
        </p:nvCxnSpPr>
        <p:spPr>
          <a:xfrm>
            <a:off x="4320000" y="0"/>
            <a:ext cx="0" cy="2664000"/>
          </a:xfrm>
          <a:prstGeom prst="line">
            <a:avLst/>
          </a:prstGeom>
          <a:ln>
            <a:solidFill>
              <a:srgbClr val="00B0F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Eintrittskarten_70x150_1-fach-Perforation_variabel_1-fach-Nummerierung_PDF-Vorlage.indd</dc:title>
  <cp:lastModifiedBy>Evelin Szabo</cp:lastModifiedBy>
  <cp:revision>1</cp:revision>
  <dcterms:created xsi:type="dcterms:W3CDTF">2016-06-15T17:19:03Z</dcterms:created>
  <dcterms:modified xsi:type="dcterms:W3CDTF">2016-06-15T15:29:21Z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2016-06-15T00:00:00Z</vt:filetime>
  </property>
  <property fmtid="{D5CDD505-2E9C-101B-9397-08002B2CF9AE}" pid="3" name="LastSaved">
    <vt:filetime>2016-06-15T00:00:00Z</vt:filetime>
  </property>
</Properties>
</file>